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JGpEu9emVGM0fcKn6Xn43x6K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5"/>
          <p:cNvSpPr/>
          <p:nvPr/>
        </p:nvSpPr>
        <p:spPr>
          <a:xfrm>
            <a:off x="2832533" y="1371600"/>
            <a:ext cx="9359467" cy="297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5"/>
          <p:cNvSpPr/>
          <p:nvPr/>
        </p:nvSpPr>
        <p:spPr>
          <a:xfrm>
            <a:off x="2832533" y="4462272"/>
            <a:ext cx="9359467" cy="10332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5"/>
          <p:cNvSpPr txBox="1"/>
          <p:nvPr>
            <p:ph type="ctrTitle"/>
          </p:nvPr>
        </p:nvSpPr>
        <p:spPr>
          <a:xfrm>
            <a:off x="3175199" y="1943842"/>
            <a:ext cx="8500062"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1"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5"/>
          <p:cNvSpPr txBox="1"/>
          <p:nvPr>
            <p:ph idx="1" type="subTitle"/>
          </p:nvPr>
        </p:nvSpPr>
        <p:spPr>
          <a:xfrm>
            <a:off x="3175199" y="4538659"/>
            <a:ext cx="8500062" cy="865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p:txBody>
      </p:sp>
      <p:sp>
        <p:nvSpPr>
          <p:cNvPr id="22" name="Google Shape;22;p15"/>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5"/>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Calibri"/>
                <a:ea typeface="Calibri"/>
                <a:cs typeface="Calibri"/>
                <a:sym typeface="Calibri"/>
              </a:defRPr>
            </a:lvl1pPr>
            <a:lvl2pPr indent="0" lvl="1" marL="0" algn="r">
              <a:spcBef>
                <a:spcPts val="0"/>
              </a:spcBef>
              <a:buNone/>
              <a:defRPr b="0" i="0" sz="1200" u="none" cap="none" strike="noStrike">
                <a:solidFill>
                  <a:schemeClr val="lt2"/>
                </a:solidFill>
                <a:latin typeface="Calibri"/>
                <a:ea typeface="Calibri"/>
                <a:cs typeface="Calibri"/>
                <a:sym typeface="Calibri"/>
              </a:defRPr>
            </a:lvl2pPr>
            <a:lvl3pPr indent="0" lvl="2" marL="0" algn="r">
              <a:spcBef>
                <a:spcPts val="0"/>
              </a:spcBef>
              <a:buNone/>
              <a:defRPr b="0" i="0" sz="1200" u="none" cap="none" strike="noStrike">
                <a:solidFill>
                  <a:schemeClr val="lt2"/>
                </a:solidFill>
                <a:latin typeface="Calibri"/>
                <a:ea typeface="Calibri"/>
                <a:cs typeface="Calibri"/>
                <a:sym typeface="Calibri"/>
              </a:defRPr>
            </a:lvl3pPr>
            <a:lvl4pPr indent="0" lvl="3" marL="0" algn="r">
              <a:spcBef>
                <a:spcPts val="0"/>
              </a:spcBef>
              <a:buNone/>
              <a:defRPr b="0" i="0" sz="1200" u="none" cap="none" strike="noStrike">
                <a:solidFill>
                  <a:schemeClr val="lt2"/>
                </a:solidFill>
                <a:latin typeface="Calibri"/>
                <a:ea typeface="Calibri"/>
                <a:cs typeface="Calibri"/>
                <a:sym typeface="Calibri"/>
              </a:defRPr>
            </a:lvl4pPr>
            <a:lvl5pPr indent="0" lvl="4" marL="0" algn="r">
              <a:spcBef>
                <a:spcPts val="0"/>
              </a:spcBef>
              <a:buNone/>
              <a:defRPr b="0" i="0" sz="1200" u="none" cap="none" strike="noStrike">
                <a:solidFill>
                  <a:schemeClr val="lt2"/>
                </a:solidFill>
                <a:latin typeface="Calibri"/>
                <a:ea typeface="Calibri"/>
                <a:cs typeface="Calibri"/>
                <a:sym typeface="Calibri"/>
              </a:defRPr>
            </a:lvl5pPr>
            <a:lvl6pPr indent="0" lvl="5" marL="0" algn="r">
              <a:spcBef>
                <a:spcPts val="0"/>
              </a:spcBef>
              <a:buNone/>
              <a:defRPr b="0" i="0" sz="1200" u="none" cap="none" strike="noStrike">
                <a:solidFill>
                  <a:schemeClr val="lt2"/>
                </a:solidFill>
                <a:latin typeface="Calibri"/>
                <a:ea typeface="Calibri"/>
                <a:cs typeface="Calibri"/>
                <a:sym typeface="Calibri"/>
              </a:defRPr>
            </a:lvl6pPr>
            <a:lvl7pPr indent="0" lvl="6" marL="0" algn="r">
              <a:spcBef>
                <a:spcPts val="0"/>
              </a:spcBef>
              <a:buNone/>
              <a:defRPr b="0" i="0" sz="1200" u="none" cap="none" strike="noStrike">
                <a:solidFill>
                  <a:schemeClr val="lt2"/>
                </a:solidFill>
                <a:latin typeface="Calibri"/>
                <a:ea typeface="Calibri"/>
                <a:cs typeface="Calibri"/>
                <a:sym typeface="Calibri"/>
              </a:defRPr>
            </a:lvl7pPr>
            <a:lvl8pPr indent="0" lvl="7" marL="0" algn="r">
              <a:spcBef>
                <a:spcPts val="0"/>
              </a:spcBef>
              <a:buNone/>
              <a:defRPr b="0" i="0" sz="1200" u="none" cap="none" strike="noStrike">
                <a:solidFill>
                  <a:schemeClr val="lt2"/>
                </a:solidFill>
                <a:latin typeface="Calibri"/>
                <a:ea typeface="Calibri"/>
                <a:cs typeface="Calibri"/>
                <a:sym typeface="Calibri"/>
              </a:defRPr>
            </a:lvl8pPr>
            <a:lvl9pPr indent="0" lvl="8" marL="0" algn="r">
              <a:spcBef>
                <a:spcPts val="0"/>
              </a:spcBef>
              <a:buNone/>
              <a:defRPr b="0" i="0" sz="12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4"/>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4101370" y="-630461"/>
            <a:ext cx="3986213" cy="962863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81" name="Google Shape;81;p24"/>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25"/>
          <p:cNvSpPr/>
          <p:nvPr/>
        </p:nvSpPr>
        <p:spPr>
          <a:xfrm rot="5400000">
            <a:off x="8267671" y="3370131"/>
            <a:ext cx="6858000" cy="118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6" name="Google Shape;86;p25"/>
          <p:cNvPicPr preferRelativeResize="0"/>
          <p:nvPr/>
        </p:nvPicPr>
        <p:blipFill rotWithShape="1">
          <a:blip r:embed="rId2">
            <a:alphaModFix/>
          </a:blip>
          <a:srcRect b="0" l="0" r="0" t="0"/>
          <a:stretch/>
        </p:blipFill>
        <p:spPr>
          <a:xfrm rot="5400000">
            <a:off x="7523375" y="2743540"/>
            <a:ext cx="6857433" cy="1371487"/>
          </a:xfrm>
          <a:prstGeom prst="rect">
            <a:avLst/>
          </a:prstGeom>
          <a:noFill/>
          <a:ln>
            <a:noFill/>
          </a:ln>
        </p:spPr>
      </p:pic>
      <p:sp>
        <p:nvSpPr>
          <p:cNvPr id="87" name="Google Shape;87;p25"/>
          <p:cNvSpPr txBox="1"/>
          <p:nvPr>
            <p:ph type="title"/>
          </p:nvPr>
        </p:nvSpPr>
        <p:spPr>
          <a:xfrm rot="5400000">
            <a:off x="8094434" y="2634163"/>
            <a:ext cx="5714714" cy="1370886"/>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5"/>
          <p:cNvSpPr txBox="1"/>
          <p:nvPr>
            <p:ph idx="1" type="body"/>
          </p:nvPr>
        </p:nvSpPr>
        <p:spPr>
          <a:xfrm rot="5400000">
            <a:off x="2367386" y="-1526938"/>
            <a:ext cx="5714714" cy="96930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89" name="Google Shape;89;p25"/>
          <p:cNvSpPr txBox="1"/>
          <p:nvPr>
            <p:ph idx="10" type="dt"/>
          </p:nvPr>
        </p:nvSpPr>
        <p:spPr>
          <a:xfrm>
            <a:off x="378199"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5"/>
          <p:cNvSpPr txBox="1"/>
          <p:nvPr>
            <p:ph idx="11" type="ftr"/>
          </p:nvPr>
        </p:nvSpPr>
        <p:spPr>
          <a:xfrm>
            <a:off x="2382374"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5"/>
          <p:cNvSpPr txBox="1"/>
          <p:nvPr>
            <p:ph idx="12" type="sldNum"/>
          </p:nvPr>
        </p:nvSpPr>
        <p:spPr>
          <a:xfrm>
            <a:off x="8102389"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16"/>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6"/>
          <p:cNvSpPr txBox="1"/>
          <p:nvPr>
            <p:ph idx="1" type="body"/>
          </p:nvPr>
        </p:nvSpPr>
        <p:spPr>
          <a:xfrm>
            <a:off x="1280160" y="2194560"/>
            <a:ext cx="4489704" cy="398678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28" name="Google Shape;28;p16"/>
          <p:cNvSpPr txBox="1"/>
          <p:nvPr>
            <p:ph idx="2" type="body"/>
          </p:nvPr>
        </p:nvSpPr>
        <p:spPr>
          <a:xfrm>
            <a:off x="6415368" y="2194560"/>
            <a:ext cx="4493424" cy="398678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29" name="Google Shape;29;p16"/>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7"/>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7"/>
          <p:cNvSpPr txBox="1"/>
          <p:nvPr>
            <p:ph idx="1" type="body"/>
          </p:nvPr>
        </p:nvSpPr>
        <p:spPr>
          <a:xfrm>
            <a:off x="1280160" y="2190749"/>
            <a:ext cx="9628632" cy="39862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35" name="Google Shape;35;p17"/>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8" name="Shape 38"/>
        <p:cNvGrpSpPr/>
        <p:nvPr/>
      </p:nvGrpSpPr>
      <p:grpSpPr>
        <a:xfrm>
          <a:off x="0" y="0"/>
          <a:ext cx="0" cy="0"/>
          <a:chOff x="0" y="0"/>
          <a:chExt cx="0" cy="0"/>
        </a:xfrm>
      </p:grpSpPr>
      <p:sp>
        <p:nvSpPr>
          <p:cNvPr id="39" name="Google Shape;39;p18"/>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19"/>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9"/>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20"/>
          <p:cNvSpPr/>
          <p:nvPr/>
        </p:nvSpPr>
        <p:spPr>
          <a:xfrm>
            <a:off x="3502152" y="-20637"/>
            <a:ext cx="7315200" cy="434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20"/>
          <p:cNvSpPr/>
          <p:nvPr/>
        </p:nvSpPr>
        <p:spPr>
          <a:xfrm>
            <a:off x="3502152" y="4462272"/>
            <a:ext cx="7315200" cy="17190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20"/>
          <p:cNvSpPr txBox="1"/>
          <p:nvPr>
            <p:ph type="title"/>
          </p:nvPr>
        </p:nvSpPr>
        <p:spPr>
          <a:xfrm>
            <a:off x="3838015" y="658346"/>
            <a:ext cx="6597464" cy="36644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000"/>
              <a:buFont typeface="Calibri"/>
              <a:buNone/>
              <a:defRPr b="1" sz="5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 type="body"/>
          </p:nvPr>
        </p:nvSpPr>
        <p:spPr>
          <a:xfrm>
            <a:off x="3838014" y="4589463"/>
            <a:ext cx="659746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300"/>
              </a:spcBef>
              <a:spcAft>
                <a:spcPts val="0"/>
              </a:spcAft>
              <a:buClr>
                <a:srgbClr val="8F9291"/>
              </a:buClr>
              <a:buSzPts val="2000"/>
              <a:buNone/>
              <a:defRPr sz="2000">
                <a:solidFill>
                  <a:srgbClr val="8F9291"/>
                </a:solidFill>
              </a:defRPr>
            </a:lvl2pPr>
            <a:lvl3pPr indent="-228600" lvl="2" marL="1371600" algn="l">
              <a:lnSpc>
                <a:spcPct val="100000"/>
              </a:lnSpc>
              <a:spcBef>
                <a:spcPts val="300"/>
              </a:spcBef>
              <a:spcAft>
                <a:spcPts val="0"/>
              </a:spcAft>
              <a:buClr>
                <a:srgbClr val="8F9291"/>
              </a:buClr>
              <a:buSzPts val="1800"/>
              <a:buNone/>
              <a:defRPr sz="1800">
                <a:solidFill>
                  <a:srgbClr val="8F9291"/>
                </a:solidFill>
              </a:defRPr>
            </a:lvl3pPr>
            <a:lvl4pPr indent="-228600" lvl="3" marL="1828800" algn="l">
              <a:lnSpc>
                <a:spcPct val="100000"/>
              </a:lnSpc>
              <a:spcBef>
                <a:spcPts val="0"/>
              </a:spcBef>
              <a:spcAft>
                <a:spcPts val="0"/>
              </a:spcAft>
              <a:buClr>
                <a:srgbClr val="8F9291"/>
              </a:buClr>
              <a:buSzPts val="1600"/>
              <a:buNone/>
              <a:defRPr sz="1600">
                <a:solidFill>
                  <a:srgbClr val="8F9291"/>
                </a:solidFill>
              </a:defRPr>
            </a:lvl4pPr>
            <a:lvl5pPr indent="-228600" lvl="4" marL="2286000" algn="l">
              <a:lnSpc>
                <a:spcPct val="100000"/>
              </a:lnSpc>
              <a:spcBef>
                <a:spcPts val="0"/>
              </a:spcBef>
              <a:spcAft>
                <a:spcPts val="0"/>
              </a:spcAft>
              <a:buClr>
                <a:srgbClr val="8F9291"/>
              </a:buClr>
              <a:buSzPts val="1600"/>
              <a:buNone/>
              <a:defRPr sz="1600">
                <a:solidFill>
                  <a:srgbClr val="8F9291"/>
                </a:solidFill>
              </a:defRPr>
            </a:lvl5pPr>
            <a:lvl6pPr indent="-228600" lvl="5" marL="2743200" algn="l">
              <a:lnSpc>
                <a:spcPct val="100000"/>
              </a:lnSpc>
              <a:spcBef>
                <a:spcPts val="0"/>
              </a:spcBef>
              <a:spcAft>
                <a:spcPts val="0"/>
              </a:spcAft>
              <a:buClr>
                <a:srgbClr val="8F9291"/>
              </a:buClr>
              <a:buSzPts val="1600"/>
              <a:buNone/>
              <a:defRPr sz="1600">
                <a:solidFill>
                  <a:srgbClr val="8F9291"/>
                </a:solidFill>
              </a:defRPr>
            </a:lvl6pPr>
            <a:lvl7pPr indent="-228600" lvl="6" marL="3200400" algn="l">
              <a:lnSpc>
                <a:spcPct val="100000"/>
              </a:lnSpc>
              <a:spcBef>
                <a:spcPts val="0"/>
              </a:spcBef>
              <a:spcAft>
                <a:spcPts val="0"/>
              </a:spcAft>
              <a:buClr>
                <a:srgbClr val="8F9291"/>
              </a:buClr>
              <a:buSzPts val="1600"/>
              <a:buNone/>
              <a:defRPr sz="1600">
                <a:solidFill>
                  <a:srgbClr val="8F9291"/>
                </a:solidFill>
              </a:defRPr>
            </a:lvl7pPr>
            <a:lvl8pPr indent="-228600" lvl="7" marL="3657600" algn="l">
              <a:lnSpc>
                <a:spcPct val="100000"/>
              </a:lnSpc>
              <a:spcBef>
                <a:spcPts val="0"/>
              </a:spcBef>
              <a:spcAft>
                <a:spcPts val="0"/>
              </a:spcAft>
              <a:buClr>
                <a:srgbClr val="8F9291"/>
              </a:buClr>
              <a:buSzPts val="1600"/>
              <a:buNone/>
              <a:defRPr sz="1600">
                <a:solidFill>
                  <a:srgbClr val="8F9291"/>
                </a:solidFill>
              </a:defRPr>
            </a:lvl8pPr>
            <a:lvl9pPr indent="-228600" lvl="8" marL="4114800" algn="l">
              <a:lnSpc>
                <a:spcPct val="100000"/>
              </a:lnSpc>
              <a:spcBef>
                <a:spcPts val="0"/>
              </a:spcBef>
              <a:spcAft>
                <a:spcPts val="0"/>
              </a:spcAft>
              <a:buClr>
                <a:srgbClr val="8F9291"/>
              </a:buClr>
              <a:buSzPts val="1600"/>
              <a:buNone/>
              <a:defRPr sz="1600">
                <a:solidFill>
                  <a:srgbClr val="8F9291"/>
                </a:solidFill>
              </a:defRPr>
            </a:lvl9pPr>
          </a:lstStyle>
          <a:p/>
        </p:txBody>
      </p:sp>
      <p:sp>
        <p:nvSpPr>
          <p:cNvPr id="52" name="Google Shape;52;p20"/>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Calibri"/>
                <a:ea typeface="Calibri"/>
                <a:cs typeface="Calibri"/>
                <a:sym typeface="Calibri"/>
              </a:defRPr>
            </a:lvl1pPr>
            <a:lvl2pPr indent="0" lvl="1" marL="0" algn="r">
              <a:spcBef>
                <a:spcPts val="0"/>
              </a:spcBef>
              <a:buNone/>
              <a:defRPr sz="1200">
                <a:solidFill>
                  <a:schemeClr val="lt2"/>
                </a:solidFill>
                <a:latin typeface="Calibri"/>
                <a:ea typeface="Calibri"/>
                <a:cs typeface="Calibri"/>
                <a:sym typeface="Calibri"/>
              </a:defRPr>
            </a:lvl2pPr>
            <a:lvl3pPr indent="0" lvl="2" marL="0" algn="r">
              <a:spcBef>
                <a:spcPts val="0"/>
              </a:spcBef>
              <a:buNone/>
              <a:defRPr sz="1200">
                <a:solidFill>
                  <a:schemeClr val="lt2"/>
                </a:solidFill>
                <a:latin typeface="Calibri"/>
                <a:ea typeface="Calibri"/>
                <a:cs typeface="Calibri"/>
                <a:sym typeface="Calibri"/>
              </a:defRPr>
            </a:lvl3pPr>
            <a:lvl4pPr indent="0" lvl="3" marL="0" algn="r">
              <a:spcBef>
                <a:spcPts val="0"/>
              </a:spcBef>
              <a:buNone/>
              <a:defRPr sz="1200">
                <a:solidFill>
                  <a:schemeClr val="lt2"/>
                </a:solidFill>
                <a:latin typeface="Calibri"/>
                <a:ea typeface="Calibri"/>
                <a:cs typeface="Calibri"/>
                <a:sym typeface="Calibri"/>
              </a:defRPr>
            </a:lvl4pPr>
            <a:lvl5pPr indent="0" lvl="4" marL="0" algn="r">
              <a:spcBef>
                <a:spcPts val="0"/>
              </a:spcBef>
              <a:buNone/>
              <a:defRPr sz="1200">
                <a:solidFill>
                  <a:schemeClr val="lt2"/>
                </a:solidFill>
                <a:latin typeface="Calibri"/>
                <a:ea typeface="Calibri"/>
                <a:cs typeface="Calibri"/>
                <a:sym typeface="Calibri"/>
              </a:defRPr>
            </a:lvl5pPr>
            <a:lvl6pPr indent="0" lvl="5" marL="0" algn="r">
              <a:spcBef>
                <a:spcPts val="0"/>
              </a:spcBef>
              <a:buNone/>
              <a:defRPr sz="1200">
                <a:solidFill>
                  <a:schemeClr val="lt2"/>
                </a:solidFill>
                <a:latin typeface="Calibri"/>
                <a:ea typeface="Calibri"/>
                <a:cs typeface="Calibri"/>
                <a:sym typeface="Calibri"/>
              </a:defRPr>
            </a:lvl6pPr>
            <a:lvl7pPr indent="0" lvl="6" marL="0" algn="r">
              <a:spcBef>
                <a:spcPts val="0"/>
              </a:spcBef>
              <a:buNone/>
              <a:defRPr sz="1200">
                <a:solidFill>
                  <a:schemeClr val="lt2"/>
                </a:solidFill>
                <a:latin typeface="Calibri"/>
                <a:ea typeface="Calibri"/>
                <a:cs typeface="Calibri"/>
                <a:sym typeface="Calibri"/>
              </a:defRPr>
            </a:lvl7pPr>
            <a:lvl8pPr indent="0" lvl="7" marL="0" algn="r">
              <a:spcBef>
                <a:spcPts val="0"/>
              </a:spcBef>
              <a:buNone/>
              <a:defRPr sz="1200">
                <a:solidFill>
                  <a:schemeClr val="lt2"/>
                </a:solidFill>
                <a:latin typeface="Calibri"/>
                <a:ea typeface="Calibri"/>
                <a:cs typeface="Calibri"/>
                <a:sym typeface="Calibri"/>
              </a:defRPr>
            </a:lvl8pPr>
            <a:lvl9pPr indent="0" lvl="8" marL="0" algn="r">
              <a:spcBef>
                <a:spcPts val="0"/>
              </a:spcBef>
              <a:buNone/>
              <a:defRPr sz="1200">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5" name="Shape 55"/>
        <p:cNvGrpSpPr/>
        <p:nvPr/>
      </p:nvGrpSpPr>
      <p:grpSpPr>
        <a:xfrm>
          <a:off x="0" y="0"/>
          <a:ext cx="0" cy="0"/>
          <a:chOff x="0" y="0"/>
          <a:chExt cx="0" cy="0"/>
        </a:xfrm>
      </p:grpSpPr>
      <p:sp>
        <p:nvSpPr>
          <p:cNvPr id="56" name="Google Shape;56;p21"/>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1"/>
          <p:cNvSpPr txBox="1"/>
          <p:nvPr>
            <p:ph idx="1" type="body"/>
          </p:nvPr>
        </p:nvSpPr>
        <p:spPr>
          <a:xfrm>
            <a:off x="1280160" y="1828456"/>
            <a:ext cx="4489704" cy="83069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400"/>
              <a:buNone/>
              <a:defRPr b="1" sz="2400"/>
            </a:lvl1pPr>
            <a:lvl2pPr indent="-228600" lvl="1" marL="914400" algn="l">
              <a:lnSpc>
                <a:spcPct val="100000"/>
              </a:lnSpc>
              <a:spcBef>
                <a:spcPts val="300"/>
              </a:spcBef>
              <a:spcAft>
                <a:spcPts val="0"/>
              </a:spcAft>
              <a:buClr>
                <a:schemeClr val="dk1"/>
              </a:buClr>
              <a:buSzPts val="2000"/>
              <a:buNone/>
              <a:defRPr b="1" sz="2000"/>
            </a:lvl2pPr>
            <a:lvl3pPr indent="-228600" lvl="2" marL="1371600" algn="l">
              <a:lnSpc>
                <a:spcPct val="100000"/>
              </a:lnSpc>
              <a:spcBef>
                <a:spcPts val="30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100000"/>
              </a:lnSpc>
              <a:spcBef>
                <a:spcPts val="0"/>
              </a:spcBef>
              <a:spcAft>
                <a:spcPts val="0"/>
              </a:spcAft>
              <a:buClr>
                <a:schemeClr val="dk1"/>
              </a:buClr>
              <a:buSzPts val="1600"/>
              <a:buNone/>
              <a:defRPr b="1" sz="1600"/>
            </a:lvl6pPr>
            <a:lvl7pPr indent="-228600" lvl="6" marL="3200400" algn="l">
              <a:lnSpc>
                <a:spcPct val="100000"/>
              </a:lnSpc>
              <a:spcBef>
                <a:spcPts val="0"/>
              </a:spcBef>
              <a:spcAft>
                <a:spcPts val="0"/>
              </a:spcAft>
              <a:buClr>
                <a:schemeClr val="dk1"/>
              </a:buClr>
              <a:buSzPts val="1600"/>
              <a:buNone/>
              <a:defRPr b="1" sz="1600"/>
            </a:lvl7pPr>
            <a:lvl8pPr indent="-228600" lvl="7" marL="3657600" algn="l">
              <a:lnSpc>
                <a:spcPct val="100000"/>
              </a:lnSpc>
              <a:spcBef>
                <a:spcPts val="0"/>
              </a:spcBef>
              <a:spcAft>
                <a:spcPts val="0"/>
              </a:spcAft>
              <a:buClr>
                <a:schemeClr val="dk1"/>
              </a:buClr>
              <a:buSzPts val="1600"/>
              <a:buNone/>
              <a:defRPr b="1" sz="1600"/>
            </a:lvl8pPr>
            <a:lvl9pPr indent="-228600" lvl="8" marL="4114800" algn="l">
              <a:lnSpc>
                <a:spcPct val="100000"/>
              </a:lnSpc>
              <a:spcBef>
                <a:spcPts val="0"/>
              </a:spcBef>
              <a:spcAft>
                <a:spcPts val="0"/>
              </a:spcAft>
              <a:buClr>
                <a:schemeClr val="dk1"/>
              </a:buClr>
              <a:buSzPts val="1600"/>
              <a:buNone/>
              <a:defRPr b="1" sz="1600"/>
            </a:lvl9pPr>
          </a:lstStyle>
          <a:p/>
        </p:txBody>
      </p:sp>
      <p:sp>
        <p:nvSpPr>
          <p:cNvPr id="58" name="Google Shape;58;p21"/>
          <p:cNvSpPr txBox="1"/>
          <p:nvPr>
            <p:ph idx="2" type="body"/>
          </p:nvPr>
        </p:nvSpPr>
        <p:spPr>
          <a:xfrm>
            <a:off x="1280160" y="2743194"/>
            <a:ext cx="4489704" cy="343376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59" name="Google Shape;59;p21"/>
          <p:cNvSpPr txBox="1"/>
          <p:nvPr>
            <p:ph idx="3" type="body"/>
          </p:nvPr>
        </p:nvSpPr>
        <p:spPr>
          <a:xfrm>
            <a:off x="6419088" y="1828456"/>
            <a:ext cx="4489704" cy="83069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400"/>
              <a:buNone/>
              <a:defRPr b="1" sz="2400"/>
            </a:lvl1pPr>
            <a:lvl2pPr indent="-228600" lvl="1" marL="914400" algn="l">
              <a:lnSpc>
                <a:spcPct val="100000"/>
              </a:lnSpc>
              <a:spcBef>
                <a:spcPts val="300"/>
              </a:spcBef>
              <a:spcAft>
                <a:spcPts val="0"/>
              </a:spcAft>
              <a:buClr>
                <a:schemeClr val="dk1"/>
              </a:buClr>
              <a:buSzPts val="2000"/>
              <a:buNone/>
              <a:defRPr b="1" sz="2000"/>
            </a:lvl2pPr>
            <a:lvl3pPr indent="-228600" lvl="2" marL="1371600" algn="l">
              <a:lnSpc>
                <a:spcPct val="100000"/>
              </a:lnSpc>
              <a:spcBef>
                <a:spcPts val="30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100000"/>
              </a:lnSpc>
              <a:spcBef>
                <a:spcPts val="0"/>
              </a:spcBef>
              <a:spcAft>
                <a:spcPts val="0"/>
              </a:spcAft>
              <a:buClr>
                <a:schemeClr val="dk1"/>
              </a:buClr>
              <a:buSzPts val="1600"/>
              <a:buNone/>
              <a:defRPr b="1" sz="1600"/>
            </a:lvl6pPr>
            <a:lvl7pPr indent="-228600" lvl="6" marL="3200400" algn="l">
              <a:lnSpc>
                <a:spcPct val="100000"/>
              </a:lnSpc>
              <a:spcBef>
                <a:spcPts val="0"/>
              </a:spcBef>
              <a:spcAft>
                <a:spcPts val="0"/>
              </a:spcAft>
              <a:buClr>
                <a:schemeClr val="dk1"/>
              </a:buClr>
              <a:buSzPts val="1600"/>
              <a:buNone/>
              <a:defRPr b="1" sz="1600"/>
            </a:lvl7pPr>
            <a:lvl8pPr indent="-228600" lvl="7" marL="3657600" algn="l">
              <a:lnSpc>
                <a:spcPct val="100000"/>
              </a:lnSpc>
              <a:spcBef>
                <a:spcPts val="0"/>
              </a:spcBef>
              <a:spcAft>
                <a:spcPts val="0"/>
              </a:spcAft>
              <a:buClr>
                <a:schemeClr val="dk1"/>
              </a:buClr>
              <a:buSzPts val="1600"/>
              <a:buNone/>
              <a:defRPr b="1" sz="1600"/>
            </a:lvl8pPr>
            <a:lvl9pPr indent="-228600" lvl="8" marL="4114800" algn="l">
              <a:lnSpc>
                <a:spcPct val="100000"/>
              </a:lnSpc>
              <a:spcBef>
                <a:spcPts val="0"/>
              </a:spcBef>
              <a:spcAft>
                <a:spcPts val="0"/>
              </a:spcAft>
              <a:buClr>
                <a:schemeClr val="dk1"/>
              </a:buClr>
              <a:buSzPts val="1600"/>
              <a:buNone/>
              <a:defRPr b="1" sz="1600"/>
            </a:lvl9pPr>
          </a:lstStyle>
          <a:p/>
        </p:txBody>
      </p:sp>
      <p:sp>
        <p:nvSpPr>
          <p:cNvPr id="60" name="Google Shape;60;p21"/>
          <p:cNvSpPr txBox="1"/>
          <p:nvPr>
            <p:ph idx="4" type="body"/>
          </p:nvPr>
        </p:nvSpPr>
        <p:spPr>
          <a:xfrm>
            <a:off x="6419088" y="2743194"/>
            <a:ext cx="4489704" cy="343376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61" name="Google Shape;61;p21"/>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22"/>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2"/>
          <p:cNvSpPr txBox="1"/>
          <p:nvPr>
            <p:ph idx="1" type="body"/>
          </p:nvPr>
        </p:nvSpPr>
        <p:spPr>
          <a:xfrm>
            <a:off x="1291818" y="2465294"/>
            <a:ext cx="3834874" cy="371166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200"/>
              <a:buNone/>
              <a:defRPr sz="2200"/>
            </a:lvl1pPr>
            <a:lvl2pPr indent="-228600" lvl="1" marL="914400" algn="l">
              <a:lnSpc>
                <a:spcPct val="100000"/>
              </a:lnSpc>
              <a:spcBef>
                <a:spcPts val="300"/>
              </a:spcBef>
              <a:spcAft>
                <a:spcPts val="0"/>
              </a:spcAft>
              <a:buClr>
                <a:schemeClr val="dk1"/>
              </a:buClr>
              <a:buSzPts val="1400"/>
              <a:buNone/>
              <a:defRPr sz="1400"/>
            </a:lvl2pPr>
            <a:lvl3pPr indent="-228600" lvl="2" marL="1371600" algn="l">
              <a:lnSpc>
                <a:spcPct val="100000"/>
              </a:lnSpc>
              <a:spcBef>
                <a:spcPts val="30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100000"/>
              </a:lnSpc>
              <a:spcBef>
                <a:spcPts val="0"/>
              </a:spcBef>
              <a:spcAft>
                <a:spcPts val="0"/>
              </a:spcAft>
              <a:buClr>
                <a:schemeClr val="dk1"/>
              </a:buClr>
              <a:buSzPts val="1000"/>
              <a:buNone/>
              <a:defRPr sz="1000"/>
            </a:lvl6pPr>
            <a:lvl7pPr indent="-228600" lvl="6" marL="3200400" algn="l">
              <a:lnSpc>
                <a:spcPct val="100000"/>
              </a:lnSpc>
              <a:spcBef>
                <a:spcPts val="0"/>
              </a:spcBef>
              <a:spcAft>
                <a:spcPts val="0"/>
              </a:spcAft>
              <a:buClr>
                <a:schemeClr val="dk1"/>
              </a:buClr>
              <a:buSzPts val="1000"/>
              <a:buNone/>
              <a:defRPr sz="1000"/>
            </a:lvl7pPr>
            <a:lvl8pPr indent="-228600" lvl="7" marL="3657600" algn="l">
              <a:lnSpc>
                <a:spcPct val="100000"/>
              </a:lnSpc>
              <a:spcBef>
                <a:spcPts val="0"/>
              </a:spcBef>
              <a:spcAft>
                <a:spcPts val="0"/>
              </a:spcAft>
              <a:buClr>
                <a:schemeClr val="dk1"/>
              </a:buClr>
              <a:buSzPts val="1000"/>
              <a:buNone/>
              <a:defRPr sz="1000"/>
            </a:lvl8pPr>
            <a:lvl9pPr indent="-228600" lvl="8" marL="4114800" algn="l">
              <a:lnSpc>
                <a:spcPct val="100000"/>
              </a:lnSpc>
              <a:spcBef>
                <a:spcPts val="0"/>
              </a:spcBef>
              <a:spcAft>
                <a:spcPts val="0"/>
              </a:spcAft>
              <a:buClr>
                <a:schemeClr val="dk1"/>
              </a:buClr>
              <a:buSzPts val="1000"/>
              <a:buNone/>
              <a:defRPr sz="1000"/>
            </a:lvl9pPr>
          </a:lstStyle>
          <a:p/>
        </p:txBody>
      </p:sp>
      <p:sp>
        <p:nvSpPr>
          <p:cNvPr id="67" name="Google Shape;67;p22"/>
          <p:cNvSpPr txBox="1"/>
          <p:nvPr>
            <p:ph idx="2" type="body"/>
          </p:nvPr>
        </p:nvSpPr>
        <p:spPr>
          <a:xfrm>
            <a:off x="5518897" y="2465294"/>
            <a:ext cx="5174504" cy="3711669"/>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500"/>
              </a:spcBef>
              <a:spcAft>
                <a:spcPts val="0"/>
              </a:spcAft>
              <a:buClr>
                <a:schemeClr val="dk1"/>
              </a:buClr>
              <a:buSzPts val="2200"/>
              <a:buChar char="▪"/>
              <a:defRPr sz="2200"/>
            </a:lvl1pPr>
            <a:lvl2pPr indent="-355600" lvl="1" marL="914400" algn="l">
              <a:lnSpc>
                <a:spcPct val="100000"/>
              </a:lnSpc>
              <a:spcBef>
                <a:spcPts val="300"/>
              </a:spcBef>
              <a:spcAft>
                <a:spcPts val="0"/>
              </a:spcAft>
              <a:buClr>
                <a:schemeClr val="dk1"/>
              </a:buClr>
              <a:buSzPts val="2000"/>
              <a:buChar char="▪"/>
              <a:defRPr sz="2000"/>
            </a:lvl2pPr>
            <a:lvl3pPr indent="-342900" lvl="2" marL="1371600" algn="l">
              <a:lnSpc>
                <a:spcPct val="100000"/>
              </a:lnSpc>
              <a:spcBef>
                <a:spcPts val="300"/>
              </a:spcBef>
              <a:spcAft>
                <a:spcPts val="0"/>
              </a:spcAft>
              <a:buClr>
                <a:schemeClr val="dk1"/>
              </a:buClr>
              <a:buSzPts val="1800"/>
              <a:buChar char="▪"/>
              <a:defRPr sz="1800"/>
            </a:lvl3pPr>
            <a:lvl4pPr indent="-330200" lvl="3" marL="1828800" algn="l">
              <a:lnSpc>
                <a:spcPct val="100000"/>
              </a:lnSpc>
              <a:spcBef>
                <a:spcPts val="0"/>
              </a:spcBef>
              <a:spcAft>
                <a:spcPts val="0"/>
              </a:spcAft>
              <a:buClr>
                <a:schemeClr val="dk1"/>
              </a:buClr>
              <a:buSzPts val="1600"/>
              <a:buChar char="▪"/>
              <a:defRPr sz="1600"/>
            </a:lvl4pPr>
            <a:lvl5pPr indent="-330200" lvl="4" marL="2286000" algn="l">
              <a:lnSpc>
                <a:spcPct val="100000"/>
              </a:lnSpc>
              <a:spcBef>
                <a:spcPts val="0"/>
              </a:spcBef>
              <a:spcAft>
                <a:spcPts val="0"/>
              </a:spcAft>
              <a:buClr>
                <a:schemeClr val="dk1"/>
              </a:buClr>
              <a:buSzPts val="1600"/>
              <a:buChar char="▪"/>
              <a:defRPr sz="1600"/>
            </a:lvl5pPr>
            <a:lvl6pPr indent="-330200" lvl="5" marL="2743200" algn="l">
              <a:lnSpc>
                <a:spcPct val="100000"/>
              </a:lnSpc>
              <a:spcBef>
                <a:spcPts val="0"/>
              </a:spcBef>
              <a:spcAft>
                <a:spcPts val="0"/>
              </a:spcAft>
              <a:buClr>
                <a:schemeClr val="dk1"/>
              </a:buClr>
              <a:buSzPts val="1600"/>
              <a:buChar char="▪"/>
              <a:defRPr sz="1600"/>
            </a:lvl6pPr>
            <a:lvl7pPr indent="-330200" lvl="6" marL="3200400" algn="l">
              <a:lnSpc>
                <a:spcPct val="100000"/>
              </a:lnSpc>
              <a:spcBef>
                <a:spcPts val="0"/>
              </a:spcBef>
              <a:spcAft>
                <a:spcPts val="0"/>
              </a:spcAft>
              <a:buClr>
                <a:schemeClr val="dk1"/>
              </a:buClr>
              <a:buSzPts val="1600"/>
              <a:buChar char="▪"/>
              <a:defRPr sz="1600"/>
            </a:lvl7pPr>
            <a:lvl8pPr indent="-330200" lvl="7" marL="3657600" algn="l">
              <a:lnSpc>
                <a:spcPct val="100000"/>
              </a:lnSpc>
              <a:spcBef>
                <a:spcPts val="0"/>
              </a:spcBef>
              <a:spcAft>
                <a:spcPts val="0"/>
              </a:spcAft>
              <a:buClr>
                <a:schemeClr val="dk1"/>
              </a:buClr>
              <a:buSzPts val="1600"/>
              <a:buChar char="▪"/>
              <a:defRPr sz="1600"/>
            </a:lvl8pPr>
            <a:lvl9pPr indent="-330200" lvl="8" marL="4114800" algn="l">
              <a:lnSpc>
                <a:spcPct val="100000"/>
              </a:lnSpc>
              <a:spcBef>
                <a:spcPts val="0"/>
              </a:spcBef>
              <a:spcAft>
                <a:spcPts val="0"/>
              </a:spcAft>
              <a:buClr>
                <a:schemeClr val="dk1"/>
              </a:buClr>
              <a:buSzPts val="1600"/>
              <a:buChar char="▪"/>
              <a:defRPr sz="1600"/>
            </a:lvl9pPr>
          </a:lstStyle>
          <a:p/>
        </p:txBody>
      </p:sp>
      <p:sp>
        <p:nvSpPr>
          <p:cNvPr id="68" name="Google Shape;68;p22"/>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2"/>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3"/>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3"/>
          <p:cNvSpPr txBox="1"/>
          <p:nvPr>
            <p:ph idx="1" type="body"/>
          </p:nvPr>
        </p:nvSpPr>
        <p:spPr>
          <a:xfrm>
            <a:off x="1291819" y="2465293"/>
            <a:ext cx="3834874" cy="371166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200"/>
              <a:buNone/>
              <a:defRPr sz="2200"/>
            </a:lvl1pPr>
            <a:lvl2pPr indent="-228600" lvl="1" marL="914400" algn="l">
              <a:lnSpc>
                <a:spcPct val="100000"/>
              </a:lnSpc>
              <a:spcBef>
                <a:spcPts val="300"/>
              </a:spcBef>
              <a:spcAft>
                <a:spcPts val="0"/>
              </a:spcAft>
              <a:buClr>
                <a:schemeClr val="dk1"/>
              </a:buClr>
              <a:buSzPts val="1400"/>
              <a:buNone/>
              <a:defRPr sz="1400"/>
            </a:lvl2pPr>
            <a:lvl3pPr indent="-228600" lvl="2" marL="1371600" algn="l">
              <a:lnSpc>
                <a:spcPct val="100000"/>
              </a:lnSpc>
              <a:spcBef>
                <a:spcPts val="30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100000"/>
              </a:lnSpc>
              <a:spcBef>
                <a:spcPts val="0"/>
              </a:spcBef>
              <a:spcAft>
                <a:spcPts val="0"/>
              </a:spcAft>
              <a:buClr>
                <a:schemeClr val="dk1"/>
              </a:buClr>
              <a:buSzPts val="1000"/>
              <a:buNone/>
              <a:defRPr sz="1000"/>
            </a:lvl6pPr>
            <a:lvl7pPr indent="-228600" lvl="6" marL="3200400" algn="l">
              <a:lnSpc>
                <a:spcPct val="100000"/>
              </a:lnSpc>
              <a:spcBef>
                <a:spcPts val="0"/>
              </a:spcBef>
              <a:spcAft>
                <a:spcPts val="0"/>
              </a:spcAft>
              <a:buClr>
                <a:schemeClr val="dk1"/>
              </a:buClr>
              <a:buSzPts val="1000"/>
              <a:buNone/>
              <a:defRPr sz="1000"/>
            </a:lvl7pPr>
            <a:lvl8pPr indent="-228600" lvl="7" marL="3657600" algn="l">
              <a:lnSpc>
                <a:spcPct val="100000"/>
              </a:lnSpc>
              <a:spcBef>
                <a:spcPts val="0"/>
              </a:spcBef>
              <a:spcAft>
                <a:spcPts val="0"/>
              </a:spcAft>
              <a:buClr>
                <a:schemeClr val="dk1"/>
              </a:buClr>
              <a:buSzPts val="1000"/>
              <a:buNone/>
              <a:defRPr sz="1000"/>
            </a:lvl8pPr>
            <a:lvl9pPr indent="-228600" lvl="8" marL="4114800" algn="l">
              <a:lnSpc>
                <a:spcPct val="100000"/>
              </a:lnSpc>
              <a:spcBef>
                <a:spcPts val="0"/>
              </a:spcBef>
              <a:spcAft>
                <a:spcPts val="0"/>
              </a:spcAft>
              <a:buClr>
                <a:schemeClr val="dk1"/>
              </a:buClr>
              <a:buSzPts val="1000"/>
              <a:buNone/>
              <a:defRPr sz="1000"/>
            </a:lvl9pPr>
          </a:lstStyle>
          <a:p/>
        </p:txBody>
      </p:sp>
      <p:sp>
        <p:nvSpPr>
          <p:cNvPr descr="An empty placeholder to add an image. Click on the placeholder and select the image that you wish to add" id="74" name="Google Shape;74;p23"/>
          <p:cNvSpPr/>
          <p:nvPr>
            <p:ph idx="2" type="pic"/>
          </p:nvPr>
        </p:nvSpPr>
        <p:spPr>
          <a:xfrm>
            <a:off x="5518896" y="1828456"/>
            <a:ext cx="5389895" cy="5029544"/>
          </a:xfrm>
          <a:prstGeom prst="rect">
            <a:avLst/>
          </a:prstGeom>
          <a:noFill/>
          <a:ln>
            <a:noFill/>
          </a:ln>
        </p:spPr>
      </p:sp>
      <p:sp>
        <p:nvSpPr>
          <p:cNvPr id="75" name="Google Shape;75;p23"/>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347472"/>
            <a:ext cx="12188952" cy="118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14"/>
          <p:cNvPicPr preferRelativeResize="0"/>
          <p:nvPr/>
        </p:nvPicPr>
        <p:blipFill rotWithShape="1">
          <a:blip r:embed="rId1">
            <a:alphaModFix/>
          </a:blip>
          <a:srcRect b="0" l="0" r="0" t="0"/>
          <a:stretch/>
        </p:blipFill>
        <p:spPr>
          <a:xfrm>
            <a:off x="0" y="457200"/>
            <a:ext cx="12188952" cy="1371257"/>
          </a:xfrm>
          <a:prstGeom prst="rect">
            <a:avLst/>
          </a:prstGeom>
          <a:noFill/>
          <a:ln>
            <a:noFill/>
          </a:ln>
        </p:spPr>
      </p:pic>
      <p:sp>
        <p:nvSpPr>
          <p:cNvPr id="12" name="Google Shape;12;p14"/>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marR="0" rtl="0" algn="l">
              <a:lnSpc>
                <a:spcPct val="95000"/>
              </a:lnSpc>
              <a:spcBef>
                <a:spcPts val="0"/>
              </a:spcBef>
              <a:spcAft>
                <a:spcPts val="0"/>
              </a:spcAft>
              <a:buClr>
                <a:schemeClr val="lt1"/>
              </a:buClr>
              <a:buSzPts val="3000"/>
              <a:buFont typeface="Calibri"/>
              <a:buNone/>
              <a:defRPr b="0" i="0" sz="3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4"/>
          <p:cNvSpPr txBox="1"/>
          <p:nvPr>
            <p:ph idx="1" type="body"/>
          </p:nvPr>
        </p:nvSpPr>
        <p:spPr>
          <a:xfrm>
            <a:off x="1280160" y="2190749"/>
            <a:ext cx="9628632" cy="3986213"/>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100000"/>
              </a:lnSpc>
              <a:spcBef>
                <a:spcPts val="1500"/>
              </a:spcBef>
              <a:spcAft>
                <a:spcPts val="0"/>
              </a:spcAft>
              <a:buClr>
                <a:schemeClr val="dk1"/>
              </a:buClr>
              <a:buSzPts val="2200"/>
              <a:buFont typeface="Noto Sans Symbols"/>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3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14" name="Google Shape;14;p14"/>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4"/>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3.gif"/><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16.jp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5.jpg"/><Relationship Id="rId7"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4.jpg"/><Relationship Id="rId5"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33.jpg"/><Relationship Id="rId5" Type="http://schemas.openxmlformats.org/officeDocument/2006/relationships/image" Target="../media/image24.jpg"/><Relationship Id="rId6"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3175199" y="1669319"/>
            <a:ext cx="8500062"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Application of Integration In Real Life</a:t>
            </a:r>
            <a:endParaRPr/>
          </a:p>
        </p:txBody>
      </p:sp>
      <p:sp>
        <p:nvSpPr>
          <p:cNvPr id="97" name="Google Shape;97;p1"/>
          <p:cNvSpPr txBox="1"/>
          <p:nvPr>
            <p:ph idx="1" type="subTitle"/>
          </p:nvPr>
        </p:nvSpPr>
        <p:spPr>
          <a:xfrm>
            <a:off x="3175199" y="4529695"/>
            <a:ext cx="8500062" cy="86532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b="1" lang="en-US"/>
              <a:t>Subject Code : MAT 101</a:t>
            </a:r>
            <a:endParaRPr/>
          </a:p>
        </p:txBody>
      </p:sp>
      <p:sp>
        <p:nvSpPr>
          <p:cNvPr id="98" name="Google Shape;98;p1"/>
          <p:cNvSpPr/>
          <p:nvPr/>
        </p:nvSpPr>
        <p:spPr>
          <a:xfrm>
            <a:off x="5469075" y="5621171"/>
            <a:ext cx="3912300" cy="703800"/>
          </a:xfrm>
          <a:prstGeom prst="rect">
            <a:avLst/>
          </a:prstGeom>
          <a:solidFill>
            <a:srgbClr val="EDEB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0C0C0C"/>
                </a:solidFill>
                <a:latin typeface="Calibri"/>
                <a:ea typeface="Calibri"/>
                <a:cs typeface="Calibri"/>
                <a:sym typeface="Calibri"/>
              </a:rPr>
              <a:t>Farjan Ahmmed </a:t>
            </a:r>
            <a:endParaRPr b="1" i="0" sz="1800" u="none" cap="none" strike="noStrike">
              <a:solidFill>
                <a:srgbClr val="0C0C0C"/>
              </a:solidFill>
              <a:latin typeface="Calibri"/>
              <a:ea typeface="Calibri"/>
              <a:cs typeface="Calibri"/>
              <a:sym typeface="Calibri"/>
            </a:endParaRPr>
          </a:p>
          <a:p>
            <a:pPr indent="0" lvl="0" marL="0" marR="0" rtl="0" algn="ctr">
              <a:spcBef>
                <a:spcPts val="0"/>
              </a:spcBef>
              <a:spcAft>
                <a:spcPts val="0"/>
              </a:spcAft>
              <a:buNone/>
            </a:pPr>
            <a:r>
              <a:rPr b="1" lang="en-US" sz="1800">
                <a:solidFill>
                  <a:srgbClr val="0C0C0C"/>
                </a:solidFill>
                <a:latin typeface="Calibri"/>
                <a:ea typeface="Calibri"/>
                <a:cs typeface="Calibri"/>
                <a:sym typeface="Calibri"/>
              </a:rPr>
              <a:t>ID : </a:t>
            </a:r>
            <a:r>
              <a:rPr b="1" i="0" lang="en-US" sz="1800" u="none" cap="none" strike="noStrike">
                <a:solidFill>
                  <a:srgbClr val="0C0C0C"/>
                </a:solidFill>
                <a:latin typeface="Calibri"/>
                <a:ea typeface="Calibri"/>
                <a:cs typeface="Calibri"/>
                <a:sym typeface="Calibri"/>
              </a:rPr>
              <a:t>0242320005341738</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p:nvPr/>
        </p:nvSpPr>
        <p:spPr>
          <a:xfrm>
            <a:off x="2932723" y="219020"/>
            <a:ext cx="6326554" cy="868101"/>
          </a:xfrm>
          <a:prstGeom prst="rect">
            <a:avLst/>
          </a:prstGeom>
          <a:solidFill>
            <a:srgbClr val="EADA86"/>
          </a:solidFill>
          <a:ln cap="flat" cmpd="sng" w="12700">
            <a:solidFill>
              <a:srgbClr val="A18D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0"/>
          <p:cNvSpPr txBox="1"/>
          <p:nvPr/>
        </p:nvSpPr>
        <p:spPr>
          <a:xfrm>
            <a:off x="2679493" y="360682"/>
            <a:ext cx="683301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Applications in Engineering</a:t>
            </a:r>
            <a:endParaRPr/>
          </a:p>
        </p:txBody>
      </p:sp>
      <p:grpSp>
        <p:nvGrpSpPr>
          <p:cNvPr id="205" name="Google Shape;205;p10"/>
          <p:cNvGrpSpPr/>
          <p:nvPr/>
        </p:nvGrpSpPr>
        <p:grpSpPr>
          <a:xfrm>
            <a:off x="835756" y="1601300"/>
            <a:ext cx="10520488" cy="4754353"/>
            <a:chOff x="0" y="0"/>
            <a:chExt cx="10520488" cy="4754353"/>
          </a:xfrm>
        </p:grpSpPr>
        <p:sp>
          <p:nvSpPr>
            <p:cNvPr id="206" name="Google Shape;206;p10"/>
            <p:cNvSpPr/>
            <p:nvPr/>
          </p:nvSpPr>
          <p:spPr>
            <a:xfrm>
              <a:off x="0" y="0"/>
              <a:ext cx="10520488" cy="1485735"/>
            </a:xfrm>
            <a:prstGeom prst="roundRect">
              <a:avLst>
                <a:gd fmla="val 10000" name="adj"/>
              </a:avLst>
            </a:prstGeom>
            <a:solidFill>
              <a:srgbClr val="ADBAB5"/>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
            <p:cNvSpPr txBox="1"/>
            <p:nvPr/>
          </p:nvSpPr>
          <p:spPr>
            <a:xfrm>
              <a:off x="2252671" y="0"/>
              <a:ext cx="8267816" cy="14857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C0C0C"/>
                </a:buClr>
                <a:buSzPts val="2900"/>
                <a:buFont typeface="Calibri"/>
                <a:buNone/>
              </a:pPr>
              <a:r>
                <a:rPr b="1" lang="en-US" sz="2900">
                  <a:solidFill>
                    <a:srgbClr val="0C0C0C"/>
                  </a:solidFill>
                  <a:latin typeface="Calibri"/>
                  <a:ea typeface="Calibri"/>
                  <a:cs typeface="Calibri"/>
                  <a:sym typeface="Calibri"/>
                </a:rPr>
                <a:t>Electrical Engineering - Signal Processing</a:t>
              </a:r>
              <a:endParaRPr sz="2900">
                <a:solidFill>
                  <a:srgbClr val="0C0C0C"/>
                </a:solidFill>
                <a:latin typeface="Calibri"/>
                <a:ea typeface="Calibri"/>
                <a:cs typeface="Calibri"/>
                <a:sym typeface="Calibri"/>
              </a:endParaRPr>
            </a:p>
            <a:p>
              <a:pPr indent="-228600" lvl="1" marL="228600" marR="0" rtl="0" algn="l">
                <a:lnSpc>
                  <a:spcPct val="90000"/>
                </a:lnSpc>
                <a:spcBef>
                  <a:spcPts val="101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Used in signal processing.</a:t>
              </a:r>
              <a:endParaRPr/>
            </a:p>
            <a:p>
              <a:pPr indent="-228600" lvl="1" marL="228600" marR="0" rtl="0" algn="l">
                <a:lnSpc>
                  <a:spcPct val="90000"/>
                </a:lnSpc>
                <a:spcBef>
                  <a:spcPts val="34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Ex – Helps to make mini computer.</a:t>
              </a:r>
              <a:endParaRPr/>
            </a:p>
          </p:txBody>
        </p:sp>
        <p:sp>
          <p:nvSpPr>
            <p:cNvPr id="208" name="Google Shape;208;p10"/>
            <p:cNvSpPr/>
            <p:nvPr/>
          </p:nvSpPr>
          <p:spPr>
            <a:xfrm>
              <a:off x="148573" y="148573"/>
              <a:ext cx="2104097" cy="1188588"/>
            </a:xfrm>
            <a:prstGeom prst="roundRect">
              <a:avLst>
                <a:gd fmla="val 10000" name="adj"/>
              </a:avLst>
            </a:prstGeom>
            <a:blipFill rotWithShape="1">
              <a:blip r:embed="rId3">
                <a:alphaModFix/>
              </a:blip>
              <a:stretch>
                <a:fillRect b="0" l="-3999" r="-3999" t="0"/>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
            <p:cNvSpPr/>
            <p:nvPr/>
          </p:nvSpPr>
          <p:spPr>
            <a:xfrm>
              <a:off x="0" y="1634309"/>
              <a:ext cx="10520488" cy="1485735"/>
            </a:xfrm>
            <a:prstGeom prst="roundRect">
              <a:avLst>
                <a:gd fmla="val 10000" name="adj"/>
              </a:avLst>
            </a:prstGeom>
            <a:solidFill>
              <a:srgbClr val="ADBAB5"/>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
            <p:cNvSpPr txBox="1"/>
            <p:nvPr/>
          </p:nvSpPr>
          <p:spPr>
            <a:xfrm>
              <a:off x="2252671" y="1634309"/>
              <a:ext cx="8267816" cy="14857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C0C0C"/>
                </a:buClr>
                <a:buSzPts val="2900"/>
                <a:buFont typeface="Calibri"/>
                <a:buNone/>
              </a:pPr>
              <a:r>
                <a:rPr b="1" lang="en-US" sz="2900">
                  <a:solidFill>
                    <a:srgbClr val="0C0C0C"/>
                  </a:solidFill>
                  <a:latin typeface="Calibri"/>
                  <a:ea typeface="Calibri"/>
                  <a:cs typeface="Calibri"/>
                  <a:sym typeface="Calibri"/>
                </a:rPr>
                <a:t>Mechanical Engineering - Center of Mass</a:t>
              </a:r>
              <a:endParaRPr sz="2900">
                <a:solidFill>
                  <a:srgbClr val="0C0C0C"/>
                </a:solidFill>
                <a:latin typeface="Calibri"/>
                <a:ea typeface="Calibri"/>
                <a:cs typeface="Calibri"/>
                <a:sym typeface="Calibri"/>
              </a:endParaRPr>
            </a:p>
            <a:p>
              <a:pPr indent="-228600" lvl="1" marL="228600" marR="0" rtl="0" algn="l">
                <a:lnSpc>
                  <a:spcPct val="90000"/>
                </a:lnSpc>
                <a:spcBef>
                  <a:spcPts val="101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Used to calculate the center of mass.</a:t>
              </a:r>
              <a:endParaRPr/>
            </a:p>
            <a:p>
              <a:pPr indent="-228600" lvl="1" marL="228600" marR="0" rtl="0" algn="l">
                <a:lnSpc>
                  <a:spcPct val="90000"/>
                </a:lnSpc>
                <a:spcBef>
                  <a:spcPts val="34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Ex – Measuring the mass of a bridge before build.</a:t>
              </a:r>
              <a:endParaRPr/>
            </a:p>
          </p:txBody>
        </p:sp>
        <p:sp>
          <p:nvSpPr>
            <p:cNvPr id="211" name="Google Shape;211;p10"/>
            <p:cNvSpPr/>
            <p:nvPr/>
          </p:nvSpPr>
          <p:spPr>
            <a:xfrm>
              <a:off x="148573" y="1782882"/>
              <a:ext cx="2104097" cy="1188588"/>
            </a:xfrm>
            <a:prstGeom prst="roundRect">
              <a:avLst>
                <a:gd fmla="val 10000" name="adj"/>
              </a:avLst>
            </a:prstGeom>
            <a:blipFill rotWithShape="1">
              <a:blip r:embed="rId4">
                <a:alphaModFix/>
              </a:blip>
              <a:stretch>
                <a:fillRect b="0" l="-3999" r="-3999" t="0"/>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
            <p:cNvSpPr/>
            <p:nvPr/>
          </p:nvSpPr>
          <p:spPr>
            <a:xfrm>
              <a:off x="0" y="3268618"/>
              <a:ext cx="10520488" cy="1485735"/>
            </a:xfrm>
            <a:prstGeom prst="roundRect">
              <a:avLst>
                <a:gd fmla="val 10000" name="adj"/>
              </a:avLst>
            </a:prstGeom>
            <a:solidFill>
              <a:srgbClr val="ADB8B3"/>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2252671" y="3268618"/>
              <a:ext cx="8267816" cy="14857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C0C0C"/>
                </a:buClr>
                <a:buSzPts val="2900"/>
                <a:buFont typeface="Calibri"/>
                <a:buNone/>
              </a:pPr>
              <a:r>
                <a:rPr b="1" lang="en-US" sz="2900">
                  <a:solidFill>
                    <a:srgbClr val="0C0C0C"/>
                  </a:solidFill>
                  <a:latin typeface="Calibri"/>
                  <a:ea typeface="Calibri"/>
                  <a:cs typeface="Calibri"/>
                  <a:sym typeface="Calibri"/>
                </a:rPr>
                <a:t>Civil Engineering - Structural Analysis</a:t>
              </a:r>
              <a:endParaRPr/>
            </a:p>
            <a:p>
              <a:pPr indent="-228600" lvl="1" marL="228600" marR="0" rtl="0" algn="l">
                <a:lnSpc>
                  <a:spcPct val="90000"/>
                </a:lnSpc>
                <a:spcBef>
                  <a:spcPts val="101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Helps us to calculate and analyze structures.</a:t>
              </a:r>
              <a:endParaRPr/>
            </a:p>
            <a:p>
              <a:pPr indent="-228600" lvl="1" marL="228600" marR="0" rtl="0" algn="l">
                <a:lnSpc>
                  <a:spcPct val="90000"/>
                </a:lnSpc>
                <a:spcBef>
                  <a:spcPts val="34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Ex – Analyzing the structure of a building in blueprint.</a:t>
              </a:r>
              <a:endParaRPr/>
            </a:p>
          </p:txBody>
        </p:sp>
        <p:sp>
          <p:nvSpPr>
            <p:cNvPr id="214" name="Google Shape;214;p10"/>
            <p:cNvSpPr/>
            <p:nvPr/>
          </p:nvSpPr>
          <p:spPr>
            <a:xfrm>
              <a:off x="148573" y="3417191"/>
              <a:ext cx="2104097" cy="1188588"/>
            </a:xfrm>
            <a:prstGeom prst="roundRect">
              <a:avLst>
                <a:gd fmla="val 10000" name="adj"/>
              </a:avLst>
            </a:prstGeom>
            <a:blipFill rotWithShape="1">
              <a:blip r:embed="rId5">
                <a:alphaModFix/>
              </a:blip>
              <a:stretch>
                <a:fillRect b="0" l="-3999" r="-3999" t="0"/>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4400"/>
              <a:buFont typeface="Calibri"/>
              <a:buNone/>
            </a:pPr>
            <a:r>
              <a:rPr b="1" lang="en-US" sz="4400"/>
              <a:t>Challenges and Limitations</a:t>
            </a:r>
            <a:endParaRPr/>
          </a:p>
        </p:txBody>
      </p:sp>
      <p:sp>
        <p:nvSpPr>
          <p:cNvPr id="220" name="Google Shape;220;p11"/>
          <p:cNvSpPr/>
          <p:nvPr/>
        </p:nvSpPr>
        <p:spPr>
          <a:xfrm>
            <a:off x="528320" y="2447887"/>
            <a:ext cx="3525520" cy="3474720"/>
          </a:xfrm>
          <a:prstGeom prst="rect">
            <a:avLst/>
          </a:prstGeom>
          <a:solidFill>
            <a:srgbClr val="C0CEDA"/>
          </a:solidFill>
          <a:ln cap="flat" cmpd="sng" w="12700">
            <a:solidFill>
              <a:srgbClr val="0C0C0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1A1A12"/>
                </a:solidFill>
                <a:latin typeface="Calibri"/>
                <a:ea typeface="Calibri"/>
                <a:cs typeface="Calibri"/>
                <a:sym typeface="Calibri"/>
              </a:rPr>
              <a:t>Complexity</a:t>
            </a:r>
            <a:endParaRPr/>
          </a:p>
          <a:p>
            <a:pPr indent="0" lvl="0" marL="0" marR="0" rtl="0" algn="ctr">
              <a:lnSpc>
                <a:spcPct val="150000"/>
              </a:lnSpc>
              <a:spcBef>
                <a:spcPts val="0"/>
              </a:spcBef>
              <a:spcAft>
                <a:spcPts val="0"/>
              </a:spcAft>
              <a:buNone/>
            </a:pPr>
            <a:r>
              <a:rPr lang="en-US" sz="1800">
                <a:solidFill>
                  <a:schemeClr val="lt1"/>
                </a:solidFill>
                <a:latin typeface="Calibri"/>
                <a:ea typeface="Calibri"/>
                <a:cs typeface="Calibri"/>
                <a:sym typeface="Calibri"/>
              </a:rPr>
              <a:t> </a:t>
            </a:r>
            <a:r>
              <a:rPr lang="en-US" sz="2000">
                <a:solidFill>
                  <a:srgbClr val="1A1A12"/>
                </a:solidFill>
                <a:latin typeface="Calibri"/>
                <a:ea typeface="Calibri"/>
                <a:cs typeface="Calibri"/>
                <a:sym typeface="Calibri"/>
              </a:rPr>
              <a:t>Real-world problems with numerous variables make integration complex as well as modeling dynamic systems can lack closed-form solutions.</a:t>
            </a:r>
            <a:endParaRPr/>
          </a:p>
        </p:txBody>
      </p:sp>
      <p:sp>
        <p:nvSpPr>
          <p:cNvPr id="221" name="Google Shape;221;p11"/>
          <p:cNvSpPr/>
          <p:nvPr/>
        </p:nvSpPr>
        <p:spPr>
          <a:xfrm>
            <a:off x="8138160" y="2447887"/>
            <a:ext cx="3525520" cy="3474720"/>
          </a:xfrm>
          <a:prstGeom prst="rect">
            <a:avLst/>
          </a:prstGeom>
          <a:solidFill>
            <a:srgbClr val="C0CEDA"/>
          </a:solidFill>
          <a:ln cap="flat" cmpd="sng" w="12700">
            <a:solidFill>
              <a:srgbClr val="0C0C0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1A1A12"/>
                </a:solidFill>
                <a:latin typeface="Calibri"/>
                <a:ea typeface="Calibri"/>
                <a:cs typeface="Calibri"/>
                <a:sym typeface="Calibri"/>
              </a:rPr>
              <a:t>Assumptions</a:t>
            </a:r>
            <a:endParaRPr/>
          </a:p>
          <a:p>
            <a:pPr indent="0" lvl="0" marL="0" marR="0" rtl="0" algn="ctr">
              <a:lnSpc>
                <a:spcPct val="150000"/>
              </a:lnSpc>
              <a:spcBef>
                <a:spcPts val="0"/>
              </a:spcBef>
              <a:spcAft>
                <a:spcPts val="0"/>
              </a:spcAft>
              <a:buNone/>
            </a:pPr>
            <a:r>
              <a:rPr lang="en-US" sz="2000">
                <a:solidFill>
                  <a:srgbClr val="1A1A12"/>
                </a:solidFill>
                <a:latin typeface="Calibri"/>
                <a:ea typeface="Calibri"/>
                <a:cs typeface="Calibri"/>
                <a:sym typeface="Calibri"/>
              </a:rPr>
              <a:t>Simplifying integration with assumptions may not hold true in practice. Dynamic real-world economic factors challenge constant parameter assumptions.</a:t>
            </a:r>
            <a:endParaRPr sz="2000">
              <a:solidFill>
                <a:schemeClr val="lt1"/>
              </a:solidFill>
              <a:latin typeface="Calibri"/>
              <a:ea typeface="Calibri"/>
              <a:cs typeface="Calibri"/>
              <a:sym typeface="Calibri"/>
            </a:endParaRPr>
          </a:p>
        </p:txBody>
      </p:sp>
      <p:sp>
        <p:nvSpPr>
          <p:cNvPr id="222" name="Google Shape;222;p11"/>
          <p:cNvSpPr/>
          <p:nvPr/>
        </p:nvSpPr>
        <p:spPr>
          <a:xfrm>
            <a:off x="4331716" y="2447887"/>
            <a:ext cx="3525520" cy="3474720"/>
          </a:xfrm>
          <a:prstGeom prst="rect">
            <a:avLst/>
          </a:prstGeom>
          <a:solidFill>
            <a:srgbClr val="C0CEDA"/>
          </a:solidFill>
          <a:ln cap="flat" cmpd="sng" w="12700">
            <a:solidFill>
              <a:srgbClr val="0C0C0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u="sng">
                <a:solidFill>
                  <a:srgbClr val="1A1A12"/>
                </a:solidFill>
                <a:latin typeface="Calibri"/>
                <a:ea typeface="Calibri"/>
                <a:cs typeface="Calibri"/>
                <a:sym typeface="Calibri"/>
              </a:rPr>
              <a:t>Limited Applicability</a:t>
            </a:r>
            <a:endParaRPr/>
          </a:p>
          <a:p>
            <a:pPr indent="0" lvl="0" marL="0" marR="0" rtl="0" algn="ctr">
              <a:lnSpc>
                <a:spcPct val="150000"/>
              </a:lnSpc>
              <a:spcBef>
                <a:spcPts val="0"/>
              </a:spcBef>
              <a:spcAft>
                <a:spcPts val="0"/>
              </a:spcAft>
              <a:buNone/>
            </a:pPr>
            <a:r>
              <a:rPr lang="en-US" sz="2000">
                <a:solidFill>
                  <a:srgbClr val="1A1A12"/>
                </a:solidFill>
                <a:latin typeface="Calibri"/>
                <a:ea typeface="Calibri"/>
                <a:cs typeface="Calibri"/>
                <a:sym typeface="Calibri"/>
              </a:rPr>
              <a:t>Integration may not suit all problems. Chaos theory for systems sensitive to initial conditions challenges traditional integration methods.</a:t>
            </a:r>
            <a:endParaRPr/>
          </a:p>
        </p:txBody>
      </p:sp>
      <p:pic>
        <p:nvPicPr>
          <p:cNvPr id="223" name="Google Shape;223;p11"/>
          <p:cNvPicPr preferRelativeResize="0"/>
          <p:nvPr/>
        </p:nvPicPr>
        <p:blipFill rotWithShape="1">
          <a:blip r:embed="rId3">
            <a:alphaModFix/>
          </a:blip>
          <a:srcRect b="0" l="0" r="0" t="0"/>
          <a:stretch/>
        </p:blipFill>
        <p:spPr>
          <a:xfrm>
            <a:off x="10684510" y="517143"/>
            <a:ext cx="1233170" cy="12331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4400"/>
              <a:buFont typeface="Calibri"/>
              <a:buNone/>
            </a:pPr>
            <a:r>
              <a:rPr b="1" lang="en-US" sz="4400"/>
              <a:t>Conclusion</a:t>
            </a:r>
            <a:endParaRPr sz="4400"/>
          </a:p>
        </p:txBody>
      </p:sp>
      <p:pic>
        <p:nvPicPr>
          <p:cNvPr id="229" name="Google Shape;229;p12"/>
          <p:cNvPicPr preferRelativeResize="0"/>
          <p:nvPr/>
        </p:nvPicPr>
        <p:blipFill rotWithShape="1">
          <a:blip r:embed="rId3">
            <a:alphaModFix/>
          </a:blip>
          <a:srcRect b="0" l="0" r="0" t="0"/>
          <a:stretch/>
        </p:blipFill>
        <p:spPr>
          <a:xfrm>
            <a:off x="10471150" y="439374"/>
            <a:ext cx="1416050" cy="1416050"/>
          </a:xfrm>
          <a:prstGeom prst="rect">
            <a:avLst/>
          </a:prstGeom>
          <a:noFill/>
          <a:ln>
            <a:noFill/>
          </a:ln>
        </p:spPr>
      </p:pic>
      <p:sp>
        <p:nvSpPr>
          <p:cNvPr id="230" name="Google Shape;230;p12"/>
          <p:cNvSpPr/>
          <p:nvPr/>
        </p:nvSpPr>
        <p:spPr>
          <a:xfrm>
            <a:off x="1491996" y="2070146"/>
            <a:ext cx="9204960" cy="4348480"/>
          </a:xfrm>
          <a:prstGeom prst="rect">
            <a:avLst/>
          </a:prstGeom>
          <a:solidFill>
            <a:srgbClr val="D2D3BF"/>
          </a:solidFill>
          <a:ln cap="flat" cmpd="sng" w="12700">
            <a:solidFill>
              <a:srgbClr val="A18D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en-US" sz="2000">
                <a:solidFill>
                  <a:srgbClr val="1A1A12"/>
                </a:solidFill>
                <a:latin typeface="Calibri"/>
                <a:ea typeface="Calibri"/>
                <a:cs typeface="Calibri"/>
                <a:sym typeface="Calibri"/>
              </a:rPr>
              <a:t>The diverse applications of integration underscore it’s significance across various disciplines, from physics and economics to engineering and biology. While integration serves as a powerful tool for modeling and problem-solving, it is not without challenges. Despite these challenges, the widespread applicability of integration remains undeniable. As we navigate the complexities of real-life problems, integration continues to be a fundamental and evolving aspect of our analytical kit.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4" name="Shape 234"/>
        <p:cNvGrpSpPr/>
        <p:nvPr/>
      </p:nvGrpSpPr>
      <p:grpSpPr>
        <a:xfrm>
          <a:off x="0" y="0"/>
          <a:ext cx="0" cy="0"/>
          <a:chOff x="0" y="0"/>
          <a:chExt cx="0" cy="0"/>
        </a:xfrm>
      </p:grpSpPr>
      <p:pic>
        <p:nvPicPr>
          <p:cNvPr id="235" name="Google Shape;235;p13"/>
          <p:cNvPicPr preferRelativeResize="0"/>
          <p:nvPr/>
        </p:nvPicPr>
        <p:blipFill rotWithShape="1">
          <a:blip r:embed="rId3">
            <a:alphaModFix/>
          </a:blip>
          <a:srcRect b="0" l="0" r="0" t="0"/>
          <a:stretch/>
        </p:blipFill>
        <p:spPr>
          <a:xfrm>
            <a:off x="1346225" y="262488"/>
            <a:ext cx="9499547" cy="6333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4019774" y="466521"/>
            <a:ext cx="4152452" cy="1362113"/>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000"/>
              <a:buFont typeface="Calibri"/>
              <a:buNone/>
            </a:pPr>
            <a:r>
              <a:rPr b="1" lang="en-US"/>
              <a:t>What Is Integration</a:t>
            </a:r>
            <a:endParaRPr/>
          </a:p>
        </p:txBody>
      </p:sp>
      <p:sp>
        <p:nvSpPr>
          <p:cNvPr id="104" name="Google Shape;104;p2"/>
          <p:cNvSpPr txBox="1"/>
          <p:nvPr/>
        </p:nvSpPr>
        <p:spPr>
          <a:xfrm>
            <a:off x="5700028" y="3181726"/>
            <a:ext cx="4805082" cy="138499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Integration</a:t>
            </a:r>
            <a:r>
              <a:rPr b="0" i="0" lang="en-US" sz="2000" u="none" cap="none" strike="noStrike">
                <a:solidFill>
                  <a:schemeClr val="dk1"/>
                </a:solidFill>
                <a:latin typeface="Calibri"/>
                <a:ea typeface="Calibri"/>
                <a:cs typeface="Calibri"/>
                <a:sym typeface="Calibri"/>
              </a:rPr>
              <a:t> is a fundamental concept in calculus that involves finding the</a:t>
            </a:r>
            <a:r>
              <a:rPr b="0" i="0" lang="en-US" sz="2000" u="none" cap="none" strike="noStrike">
                <a:solidFill>
                  <a:srgbClr val="1E2321"/>
                </a:solidFill>
                <a:latin typeface="Calibri"/>
                <a:ea typeface="Calibri"/>
                <a:cs typeface="Calibri"/>
                <a:sym typeface="Calibri"/>
              </a:rPr>
              <a:t> accumulation </a:t>
            </a:r>
            <a:r>
              <a:rPr b="0" i="0" lang="en-US" sz="2000" u="none" cap="none" strike="noStrike">
                <a:solidFill>
                  <a:schemeClr val="dk1"/>
                </a:solidFill>
                <a:latin typeface="Calibri"/>
                <a:ea typeface="Calibri"/>
                <a:cs typeface="Calibri"/>
                <a:sym typeface="Calibri"/>
              </a:rPr>
              <a:t>or total of a quantity. It is the reverse process of differentiation.</a:t>
            </a:r>
            <a:endParaRPr/>
          </a:p>
        </p:txBody>
      </p:sp>
      <p:sp>
        <p:nvSpPr>
          <p:cNvPr id="105" name="Google Shape;105;p2"/>
          <p:cNvSpPr txBox="1"/>
          <p:nvPr/>
        </p:nvSpPr>
        <p:spPr>
          <a:xfrm>
            <a:off x="6429611" y="4800601"/>
            <a:ext cx="3345916" cy="807337"/>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Calibri"/>
                <a:ea typeface="Calibri"/>
                <a:cs typeface="Calibri"/>
                <a:sym typeface="Calibri"/>
              </a:rPr>
              <a:t> </a:t>
            </a:r>
            <a:endParaRPr/>
          </a:p>
        </p:txBody>
      </p:sp>
      <p:pic>
        <p:nvPicPr>
          <p:cNvPr id="106" name="Google Shape;106;p2"/>
          <p:cNvPicPr preferRelativeResize="0"/>
          <p:nvPr/>
        </p:nvPicPr>
        <p:blipFill rotWithShape="1">
          <a:blip r:embed="rId4">
            <a:alphaModFix/>
          </a:blip>
          <a:srcRect b="0" l="0" r="0" t="0"/>
          <a:stretch/>
        </p:blipFill>
        <p:spPr>
          <a:xfrm>
            <a:off x="10589235" y="417734"/>
            <a:ext cx="1405542" cy="1405542"/>
          </a:xfrm>
          <a:prstGeom prst="rect">
            <a:avLst/>
          </a:prstGeom>
          <a:noFill/>
          <a:ln>
            <a:noFill/>
          </a:ln>
        </p:spPr>
      </p:pic>
      <p:pic>
        <p:nvPicPr>
          <p:cNvPr id="107" name="Google Shape;107;p2"/>
          <p:cNvPicPr preferRelativeResize="0"/>
          <p:nvPr/>
        </p:nvPicPr>
        <p:blipFill rotWithShape="1">
          <a:blip r:embed="rId5">
            <a:alphaModFix/>
          </a:blip>
          <a:srcRect b="0" l="0" r="0" t="0"/>
          <a:stretch/>
        </p:blipFill>
        <p:spPr>
          <a:xfrm>
            <a:off x="519952" y="2640104"/>
            <a:ext cx="4578103" cy="3433577"/>
          </a:xfrm>
          <a:prstGeom prst="rect">
            <a:avLst/>
          </a:prstGeom>
          <a:noFill/>
          <a:ln>
            <a:noFill/>
          </a:ln>
        </p:spPr>
      </p:pic>
      <p:sp>
        <p:nvSpPr>
          <p:cNvPr id="108" name="Google Shape;108;p2"/>
          <p:cNvSpPr txBox="1"/>
          <p:nvPr/>
        </p:nvSpPr>
        <p:spPr>
          <a:xfrm>
            <a:off x="2378697" y="6163328"/>
            <a:ext cx="860612" cy="246221"/>
          </a:xfrm>
          <a:prstGeom prst="rect">
            <a:avLst/>
          </a:prstGeom>
          <a:blipFill rotWithShape="1">
            <a:blip r:embed="rId6">
              <a:alphaModFix/>
            </a:blip>
            <a:stretch>
              <a:fillRect b="-1749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000"/>
              <a:buFont typeface="Calibri"/>
              <a:buNone/>
            </a:pPr>
            <a:r>
              <a:rPr b="1" lang="en-US"/>
              <a:t>The History Of Integration</a:t>
            </a:r>
            <a:endParaRPr/>
          </a:p>
        </p:txBody>
      </p:sp>
      <p:pic>
        <p:nvPicPr>
          <p:cNvPr id="114" name="Google Shape;114;p3"/>
          <p:cNvPicPr preferRelativeResize="0"/>
          <p:nvPr/>
        </p:nvPicPr>
        <p:blipFill rotWithShape="1">
          <a:blip r:embed="rId3">
            <a:alphaModFix/>
          </a:blip>
          <a:srcRect b="0" l="0" r="0" t="0"/>
          <a:stretch/>
        </p:blipFill>
        <p:spPr>
          <a:xfrm>
            <a:off x="10551883" y="466343"/>
            <a:ext cx="1407033" cy="1407033"/>
          </a:xfrm>
          <a:prstGeom prst="rect">
            <a:avLst/>
          </a:prstGeom>
          <a:noFill/>
          <a:ln>
            <a:noFill/>
          </a:ln>
        </p:spPr>
      </p:pic>
      <p:sp>
        <p:nvSpPr>
          <p:cNvPr id="115" name="Google Shape;115;p3"/>
          <p:cNvSpPr txBox="1"/>
          <p:nvPr/>
        </p:nvSpPr>
        <p:spPr>
          <a:xfrm>
            <a:off x="1446276" y="1979713"/>
            <a:ext cx="9296400" cy="150810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Ancient Times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The method of exhaustion, attributed to ancient Greek mathematicians such as Eudoxus and Archimedes, laid the groundwork for integral calculus. This method involved approximating the area of a region by inscribing or circumscribing it with geometric shapes and taking the limit as the number of shapes increased.</a:t>
            </a:r>
            <a:endParaRPr/>
          </a:p>
        </p:txBody>
      </p:sp>
      <p:pic>
        <p:nvPicPr>
          <p:cNvPr id="116" name="Google Shape;116;p3"/>
          <p:cNvPicPr preferRelativeResize="0"/>
          <p:nvPr/>
        </p:nvPicPr>
        <p:blipFill rotWithShape="1">
          <a:blip r:embed="rId4">
            <a:alphaModFix/>
          </a:blip>
          <a:srcRect b="0" l="11" r="10" t="0"/>
          <a:stretch/>
        </p:blipFill>
        <p:spPr>
          <a:xfrm>
            <a:off x="6685928" y="3746655"/>
            <a:ext cx="1895044" cy="23241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7" name="Google Shape;117;p3"/>
          <p:cNvSpPr txBox="1"/>
          <p:nvPr/>
        </p:nvSpPr>
        <p:spPr>
          <a:xfrm>
            <a:off x="3875712" y="6191092"/>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Eudoxus</a:t>
            </a:r>
            <a:endParaRPr i="1" sz="1200">
              <a:solidFill>
                <a:schemeClr val="dk1"/>
              </a:solidFill>
              <a:latin typeface="Calibri"/>
              <a:ea typeface="Calibri"/>
              <a:cs typeface="Calibri"/>
              <a:sym typeface="Calibri"/>
            </a:endParaRPr>
          </a:p>
        </p:txBody>
      </p:sp>
      <p:sp>
        <p:nvSpPr>
          <p:cNvPr id="118" name="Google Shape;118;p3"/>
          <p:cNvSpPr txBox="1"/>
          <p:nvPr/>
        </p:nvSpPr>
        <p:spPr>
          <a:xfrm>
            <a:off x="7019367" y="6191092"/>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Archimedes</a:t>
            </a:r>
            <a:endParaRPr i="1" sz="1200">
              <a:solidFill>
                <a:schemeClr val="dk1"/>
              </a:solidFill>
              <a:latin typeface="Calibri"/>
              <a:ea typeface="Calibri"/>
              <a:cs typeface="Calibri"/>
              <a:sym typeface="Calibri"/>
            </a:endParaRPr>
          </a:p>
        </p:txBody>
      </p:sp>
      <p:pic>
        <p:nvPicPr>
          <p:cNvPr id="119" name="Google Shape;119;p3"/>
          <p:cNvPicPr preferRelativeResize="0"/>
          <p:nvPr/>
        </p:nvPicPr>
        <p:blipFill rotWithShape="1">
          <a:blip r:embed="rId5">
            <a:alphaModFix/>
          </a:blip>
          <a:srcRect b="2083" l="0" r="0" t="0"/>
          <a:stretch/>
        </p:blipFill>
        <p:spPr>
          <a:xfrm>
            <a:off x="3600543" y="3746655"/>
            <a:ext cx="1895044" cy="23241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nvSpPr>
        <p:spPr>
          <a:xfrm>
            <a:off x="1868020" y="261026"/>
            <a:ext cx="8455959"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Islamic Golden Age</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Mathematicians like Alhazen and Al-Biruni, further developed the method of exhaustion. They applied these principles to problems in geometry and astronomy.</a:t>
            </a:r>
            <a:endParaRPr b="1" sz="1800" u="sng">
              <a:solidFill>
                <a:schemeClr val="dk1"/>
              </a:solidFill>
              <a:latin typeface="Calibri"/>
              <a:ea typeface="Calibri"/>
              <a:cs typeface="Calibri"/>
              <a:sym typeface="Calibri"/>
            </a:endParaRPr>
          </a:p>
        </p:txBody>
      </p:sp>
      <p:sp>
        <p:nvSpPr>
          <p:cNvPr id="125" name="Google Shape;125;p4"/>
          <p:cNvSpPr txBox="1"/>
          <p:nvPr/>
        </p:nvSpPr>
        <p:spPr>
          <a:xfrm>
            <a:off x="3875712" y="6191092"/>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i="1" sz="1200">
              <a:solidFill>
                <a:schemeClr val="dk1"/>
              </a:solidFill>
              <a:latin typeface="Calibri"/>
              <a:ea typeface="Calibri"/>
              <a:cs typeface="Calibri"/>
              <a:sym typeface="Calibri"/>
            </a:endParaRPr>
          </a:p>
        </p:txBody>
      </p:sp>
      <p:sp>
        <p:nvSpPr>
          <p:cNvPr id="126" name="Google Shape;126;p4"/>
          <p:cNvSpPr txBox="1"/>
          <p:nvPr/>
        </p:nvSpPr>
        <p:spPr>
          <a:xfrm>
            <a:off x="4394626" y="3068081"/>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Alhazen</a:t>
            </a:r>
            <a:endParaRPr/>
          </a:p>
        </p:txBody>
      </p:sp>
      <p:sp>
        <p:nvSpPr>
          <p:cNvPr id="127" name="Google Shape;127;p4"/>
          <p:cNvSpPr txBox="1"/>
          <p:nvPr/>
        </p:nvSpPr>
        <p:spPr>
          <a:xfrm>
            <a:off x="6698557" y="3068080"/>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Al-Biruni</a:t>
            </a:r>
            <a:endParaRPr i="1" sz="1200">
              <a:solidFill>
                <a:schemeClr val="dk1"/>
              </a:solidFill>
              <a:latin typeface="Calibri"/>
              <a:ea typeface="Calibri"/>
              <a:cs typeface="Calibri"/>
              <a:sym typeface="Calibri"/>
            </a:endParaRPr>
          </a:p>
        </p:txBody>
      </p:sp>
      <p:sp>
        <p:nvSpPr>
          <p:cNvPr id="128" name="Google Shape;128;p4"/>
          <p:cNvSpPr txBox="1"/>
          <p:nvPr/>
        </p:nvSpPr>
        <p:spPr>
          <a:xfrm>
            <a:off x="1868019" y="3378200"/>
            <a:ext cx="8455959"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17th Century </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Mathematicians like John Wallis, James Gregory, and Isaac Barrow made significant contributions, but it was Isaac Newton and Gottfried Wilhelm Leibniz who independently and almost simultaneously developed the fundamental principles of calculus.</a:t>
            </a:r>
            <a:endParaRPr b="1" sz="1800">
              <a:solidFill>
                <a:schemeClr val="dk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b="0" l="0" r="0" t="0"/>
          <a:stretch/>
        </p:blipFill>
        <p:spPr>
          <a:xfrm>
            <a:off x="4458859" y="1463485"/>
            <a:ext cx="1216241" cy="159101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0" name="Google Shape;130;p4"/>
          <p:cNvPicPr preferRelativeResize="0"/>
          <p:nvPr/>
        </p:nvPicPr>
        <p:blipFill rotWithShape="1">
          <a:blip r:embed="rId4">
            <a:alphaModFix/>
          </a:blip>
          <a:srcRect b="0" l="0" r="0" t="0"/>
          <a:stretch/>
        </p:blipFill>
        <p:spPr>
          <a:xfrm>
            <a:off x="6763232" y="1463484"/>
            <a:ext cx="1215357" cy="159101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1" name="Google Shape;131;p4"/>
          <p:cNvPicPr preferRelativeResize="0"/>
          <p:nvPr/>
        </p:nvPicPr>
        <p:blipFill rotWithShape="1">
          <a:blip r:embed="rId5">
            <a:alphaModFix/>
          </a:blip>
          <a:srcRect b="0" l="0" r="0" t="0"/>
          <a:stretch/>
        </p:blipFill>
        <p:spPr>
          <a:xfrm>
            <a:off x="3396499" y="4831229"/>
            <a:ext cx="1216241" cy="158111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2" name="Google Shape;132;p4"/>
          <p:cNvPicPr preferRelativeResize="0"/>
          <p:nvPr/>
        </p:nvPicPr>
        <p:blipFill rotWithShape="1">
          <a:blip r:embed="rId6">
            <a:alphaModFix/>
          </a:blip>
          <a:srcRect b="0" l="0" r="0" t="0"/>
          <a:stretch/>
        </p:blipFill>
        <p:spPr>
          <a:xfrm>
            <a:off x="5546991" y="4886512"/>
            <a:ext cx="1216241" cy="147054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3" name="Google Shape;133;p4"/>
          <p:cNvPicPr preferRelativeResize="0"/>
          <p:nvPr/>
        </p:nvPicPr>
        <p:blipFill rotWithShape="1">
          <a:blip r:embed="rId7">
            <a:alphaModFix/>
          </a:blip>
          <a:srcRect b="0" l="0" r="0" t="0"/>
          <a:stretch/>
        </p:blipFill>
        <p:spPr>
          <a:xfrm>
            <a:off x="7697483" y="4856350"/>
            <a:ext cx="1216241" cy="15308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34" name="Google Shape;134;p4"/>
          <p:cNvSpPr txBox="1"/>
          <p:nvPr/>
        </p:nvSpPr>
        <p:spPr>
          <a:xfrm>
            <a:off x="3332266" y="6461299"/>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Isaac Barrow</a:t>
            </a:r>
            <a:endParaRPr/>
          </a:p>
        </p:txBody>
      </p:sp>
      <p:sp>
        <p:nvSpPr>
          <p:cNvPr id="135" name="Google Shape;135;p4"/>
          <p:cNvSpPr txBox="1"/>
          <p:nvPr/>
        </p:nvSpPr>
        <p:spPr>
          <a:xfrm>
            <a:off x="5482758" y="6387217"/>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John Wallis</a:t>
            </a:r>
            <a:endParaRPr/>
          </a:p>
        </p:txBody>
      </p:sp>
      <p:sp>
        <p:nvSpPr>
          <p:cNvPr id="136" name="Google Shape;136;p4"/>
          <p:cNvSpPr txBox="1"/>
          <p:nvPr/>
        </p:nvSpPr>
        <p:spPr>
          <a:xfrm>
            <a:off x="7633250" y="6461299"/>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James Gregory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nvSpPr>
        <p:spPr>
          <a:xfrm>
            <a:off x="1868020" y="456889"/>
            <a:ext cx="8455959" cy="123110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Newton and the Method of Fluxions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Isaac Newton introduced the method of fluxions, a precursor to the calculus of today. Newton's work focused on the concept of instantaneous rates of change, and his notation for integration resembled an elongated 'S.'</a:t>
            </a:r>
            <a:endParaRPr b="1" sz="1800" u="sng">
              <a:solidFill>
                <a:schemeClr val="dk1"/>
              </a:solidFill>
              <a:latin typeface="Calibri"/>
              <a:ea typeface="Calibri"/>
              <a:cs typeface="Calibri"/>
              <a:sym typeface="Calibri"/>
            </a:endParaRPr>
          </a:p>
        </p:txBody>
      </p:sp>
      <p:sp>
        <p:nvSpPr>
          <p:cNvPr id="142" name="Google Shape;142;p5"/>
          <p:cNvSpPr txBox="1"/>
          <p:nvPr/>
        </p:nvSpPr>
        <p:spPr>
          <a:xfrm>
            <a:off x="1868019" y="3475166"/>
            <a:ext cx="8455959" cy="123110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Leibniz and the Integral Sign</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Leibniz introduced the integral sign (∫), which is still used today. Leibniz's notation and approach were more systematic and elegant, and he developed the fundamental theorem of calculus.</a:t>
            </a:r>
            <a:endParaRPr b="1" sz="1800" u="sng">
              <a:solidFill>
                <a:schemeClr val="dk1"/>
              </a:solidFill>
              <a:latin typeface="Calibri"/>
              <a:ea typeface="Calibri"/>
              <a:cs typeface="Calibri"/>
              <a:sym typeface="Calibri"/>
            </a:endParaRPr>
          </a:p>
        </p:txBody>
      </p:sp>
      <p:pic>
        <p:nvPicPr>
          <p:cNvPr id="143" name="Google Shape;143;p5"/>
          <p:cNvPicPr preferRelativeResize="0"/>
          <p:nvPr/>
        </p:nvPicPr>
        <p:blipFill rotWithShape="1">
          <a:blip r:embed="rId3">
            <a:alphaModFix/>
          </a:blip>
          <a:srcRect b="0" l="0" r="0" t="0"/>
          <a:stretch/>
        </p:blipFill>
        <p:spPr>
          <a:xfrm>
            <a:off x="5525766" y="1833653"/>
            <a:ext cx="1140468" cy="13720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44" name="Google Shape;144;p5"/>
          <p:cNvSpPr txBox="1"/>
          <p:nvPr/>
        </p:nvSpPr>
        <p:spPr>
          <a:xfrm>
            <a:off x="5120638" y="3228945"/>
            <a:ext cx="1950720"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000">
                <a:solidFill>
                  <a:schemeClr val="dk1"/>
                </a:solidFill>
                <a:latin typeface="Calibri"/>
                <a:ea typeface="Calibri"/>
                <a:cs typeface="Calibri"/>
                <a:sym typeface="Calibri"/>
              </a:rPr>
              <a:t>Isaac Newton</a:t>
            </a:r>
            <a:endParaRPr/>
          </a:p>
        </p:txBody>
      </p:sp>
      <p:pic>
        <p:nvPicPr>
          <p:cNvPr id="145" name="Google Shape;145;p5"/>
          <p:cNvPicPr preferRelativeResize="0"/>
          <p:nvPr/>
        </p:nvPicPr>
        <p:blipFill rotWithShape="1">
          <a:blip r:embed="rId4">
            <a:alphaModFix/>
          </a:blip>
          <a:srcRect b="0" l="0" r="0" t="0"/>
          <a:stretch/>
        </p:blipFill>
        <p:spPr>
          <a:xfrm>
            <a:off x="5539777" y="4838060"/>
            <a:ext cx="1112446" cy="13720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46" name="Google Shape;146;p5"/>
          <p:cNvSpPr txBox="1"/>
          <p:nvPr/>
        </p:nvSpPr>
        <p:spPr>
          <a:xfrm>
            <a:off x="5120638" y="6278000"/>
            <a:ext cx="1950720"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000">
                <a:solidFill>
                  <a:schemeClr val="dk1"/>
                </a:solidFill>
                <a:latin typeface="Calibri"/>
                <a:ea typeface="Calibri"/>
                <a:cs typeface="Calibri"/>
                <a:sym typeface="Calibri"/>
              </a:rPr>
              <a:t>Gottfried Wilhelm Leibniz</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nvSpPr>
        <p:spPr>
          <a:xfrm>
            <a:off x="1868020" y="595390"/>
            <a:ext cx="8455959"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18th Century</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Euler, d'Alembert, and others contributed to the understanding and applications of integration.</a:t>
            </a:r>
            <a:endParaRPr b="1" sz="1800" u="sng">
              <a:solidFill>
                <a:schemeClr val="dk1"/>
              </a:solidFill>
              <a:latin typeface="Calibri"/>
              <a:ea typeface="Calibri"/>
              <a:cs typeface="Calibri"/>
              <a:sym typeface="Calibri"/>
            </a:endParaRPr>
          </a:p>
        </p:txBody>
      </p:sp>
      <p:sp>
        <p:nvSpPr>
          <p:cNvPr id="152" name="Google Shape;152;p6"/>
          <p:cNvSpPr txBox="1"/>
          <p:nvPr/>
        </p:nvSpPr>
        <p:spPr>
          <a:xfrm>
            <a:off x="1868019" y="3665350"/>
            <a:ext cx="8455959" cy="67710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19th Century</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Cauchy and others provided a more rigorous foundation for calculus.</a:t>
            </a:r>
            <a:endParaRPr b="1" sz="1800" u="sng">
              <a:solidFill>
                <a:schemeClr val="dk1"/>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b="0" l="0" r="0" t="0"/>
          <a:stretch/>
        </p:blipFill>
        <p:spPr>
          <a:xfrm>
            <a:off x="4205172" y="1692365"/>
            <a:ext cx="1325891" cy="16553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54" name="Google Shape;154;p6"/>
          <p:cNvPicPr preferRelativeResize="0"/>
          <p:nvPr/>
        </p:nvPicPr>
        <p:blipFill rotWithShape="1">
          <a:blip r:embed="rId4">
            <a:alphaModFix/>
          </a:blip>
          <a:srcRect b="0" l="0" r="0" t="0"/>
          <a:stretch/>
        </p:blipFill>
        <p:spPr>
          <a:xfrm>
            <a:off x="6624745" y="1692365"/>
            <a:ext cx="1279314" cy="16553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55" name="Google Shape;155;p6"/>
          <p:cNvSpPr txBox="1"/>
          <p:nvPr/>
        </p:nvSpPr>
        <p:spPr>
          <a:xfrm>
            <a:off x="4186357" y="3393435"/>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D'Alembert</a:t>
            </a:r>
            <a:endParaRPr/>
          </a:p>
        </p:txBody>
      </p:sp>
      <p:sp>
        <p:nvSpPr>
          <p:cNvPr id="156" name="Google Shape;156;p6"/>
          <p:cNvSpPr txBox="1"/>
          <p:nvPr/>
        </p:nvSpPr>
        <p:spPr>
          <a:xfrm>
            <a:off x="6592049" y="3393435"/>
            <a:ext cx="1344706"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Leonhard Euler</a:t>
            </a:r>
            <a:endParaRPr/>
          </a:p>
        </p:txBody>
      </p:sp>
      <p:pic>
        <p:nvPicPr>
          <p:cNvPr id="157" name="Google Shape;157;p6"/>
          <p:cNvPicPr preferRelativeResize="0"/>
          <p:nvPr/>
        </p:nvPicPr>
        <p:blipFill rotWithShape="1">
          <a:blip r:embed="rId5">
            <a:alphaModFix/>
          </a:blip>
          <a:srcRect b="0" l="0" r="0" t="0"/>
          <a:stretch/>
        </p:blipFill>
        <p:spPr>
          <a:xfrm>
            <a:off x="5498704" y="4556455"/>
            <a:ext cx="1194586" cy="16553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58" name="Google Shape;158;p6"/>
          <p:cNvSpPr txBox="1"/>
          <p:nvPr/>
        </p:nvSpPr>
        <p:spPr>
          <a:xfrm>
            <a:off x="5286426" y="6285470"/>
            <a:ext cx="1619141" cy="27699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Augustin-Louis Cauchy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1868020" y="2079648"/>
            <a:ext cx="8455959"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20th Century</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Further developments, including the Lebesgue integral and exploration of abstract realms</a:t>
            </a:r>
            <a:r>
              <a:rPr lang="en-US" sz="2000">
                <a:solidFill>
                  <a:schemeClr val="dk1"/>
                </a:solidFill>
                <a:latin typeface="Calibri"/>
                <a:ea typeface="Calibri"/>
                <a:cs typeface="Calibri"/>
                <a:sym typeface="Calibri"/>
              </a:rPr>
              <a:t>.</a:t>
            </a:r>
            <a:endParaRPr b="1" sz="2000" u="sng">
              <a:solidFill>
                <a:schemeClr val="dk1"/>
              </a:solidFill>
              <a:latin typeface="Calibri"/>
              <a:ea typeface="Calibri"/>
              <a:cs typeface="Calibri"/>
              <a:sym typeface="Calibri"/>
            </a:endParaRPr>
          </a:p>
        </p:txBody>
      </p:sp>
      <p:sp>
        <p:nvSpPr>
          <p:cNvPr id="164" name="Google Shape;164;p7"/>
          <p:cNvSpPr txBox="1"/>
          <p:nvPr/>
        </p:nvSpPr>
        <p:spPr>
          <a:xfrm>
            <a:off x="1868019" y="3429000"/>
            <a:ext cx="8455959" cy="126188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Modern Era</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Integration has continued to evolve. Mathematicians have explored applications in various fields, and computational methods have facilitated the numerical approximation of integrals</a:t>
            </a:r>
            <a:r>
              <a:rPr lang="en-US" sz="2000">
                <a:solidFill>
                  <a:schemeClr val="dk1"/>
                </a:solidFill>
                <a:latin typeface="Calibri"/>
                <a:ea typeface="Calibri"/>
                <a:cs typeface="Calibri"/>
                <a:sym typeface="Calibri"/>
              </a:rPr>
              <a:t>.</a:t>
            </a:r>
            <a:endParaRPr b="1" sz="2000" u="sng">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000"/>
              <a:buFont typeface="Calibri"/>
              <a:buNone/>
            </a:pPr>
            <a:r>
              <a:rPr b="1" lang="en-US"/>
              <a:t>Applications of Integration</a:t>
            </a:r>
            <a:endParaRPr/>
          </a:p>
        </p:txBody>
      </p:sp>
      <p:sp>
        <p:nvSpPr>
          <p:cNvPr id="170" name="Google Shape;170;p8"/>
          <p:cNvSpPr/>
          <p:nvPr/>
        </p:nvSpPr>
        <p:spPr>
          <a:xfrm>
            <a:off x="4404360" y="1963830"/>
            <a:ext cx="3383280" cy="629920"/>
          </a:xfrm>
          <a:prstGeom prst="rect">
            <a:avLst/>
          </a:prstGeom>
          <a:solidFill>
            <a:srgbClr val="F1E6AE"/>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8"/>
          <p:cNvSpPr txBox="1"/>
          <p:nvPr/>
        </p:nvSpPr>
        <p:spPr>
          <a:xfrm>
            <a:off x="4638294" y="2078735"/>
            <a:ext cx="2912364"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Applications in Physics</a:t>
            </a:r>
            <a:endParaRPr/>
          </a:p>
        </p:txBody>
      </p:sp>
      <p:pic>
        <p:nvPicPr>
          <p:cNvPr id="172" name="Google Shape;172;p8"/>
          <p:cNvPicPr preferRelativeResize="0"/>
          <p:nvPr/>
        </p:nvPicPr>
        <p:blipFill rotWithShape="1">
          <a:blip r:embed="rId3">
            <a:alphaModFix/>
          </a:blip>
          <a:srcRect b="0" l="0" r="0" t="0"/>
          <a:stretch/>
        </p:blipFill>
        <p:spPr>
          <a:xfrm>
            <a:off x="9818814" y="491867"/>
            <a:ext cx="2179955" cy="1453303"/>
          </a:xfrm>
          <a:prstGeom prst="rect">
            <a:avLst/>
          </a:prstGeom>
          <a:noFill/>
          <a:ln>
            <a:noFill/>
          </a:ln>
        </p:spPr>
      </p:pic>
      <p:grpSp>
        <p:nvGrpSpPr>
          <p:cNvPr id="173" name="Google Shape;173;p8"/>
          <p:cNvGrpSpPr/>
          <p:nvPr/>
        </p:nvGrpSpPr>
        <p:grpSpPr>
          <a:xfrm>
            <a:off x="834232" y="2724044"/>
            <a:ext cx="10520488" cy="3869693"/>
            <a:chOff x="0" y="0"/>
            <a:chExt cx="10520488" cy="3869693"/>
          </a:xfrm>
        </p:grpSpPr>
        <p:sp>
          <p:nvSpPr>
            <p:cNvPr id="174" name="Google Shape;174;p8"/>
            <p:cNvSpPr/>
            <p:nvPr/>
          </p:nvSpPr>
          <p:spPr>
            <a:xfrm>
              <a:off x="0" y="0"/>
              <a:ext cx="10520488" cy="1209279"/>
            </a:xfrm>
            <a:prstGeom prst="roundRect">
              <a:avLst>
                <a:gd fmla="val 10000" name="adj"/>
              </a:avLst>
            </a:prstGeom>
            <a:solidFill>
              <a:srgbClr val="ADBAB5"/>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txBox="1"/>
            <p:nvPr/>
          </p:nvSpPr>
          <p:spPr>
            <a:xfrm>
              <a:off x="2225025" y="0"/>
              <a:ext cx="8295462" cy="1209279"/>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1E2321"/>
                </a:buClr>
                <a:buSzPts val="2300"/>
                <a:buFont typeface="Calibri"/>
                <a:buNone/>
              </a:pPr>
              <a:r>
                <a:rPr b="1" lang="en-US" sz="2300">
                  <a:solidFill>
                    <a:srgbClr val="1E2321"/>
                  </a:solidFill>
                  <a:latin typeface="Calibri"/>
                  <a:ea typeface="Calibri"/>
                  <a:cs typeface="Calibri"/>
                  <a:sym typeface="Calibri"/>
                </a:rPr>
                <a:t>Area and Volume</a:t>
              </a:r>
              <a:endParaRPr sz="2300">
                <a:solidFill>
                  <a:srgbClr val="1E2321"/>
                </a:solidFill>
                <a:latin typeface="Calibri"/>
                <a:ea typeface="Calibri"/>
                <a:cs typeface="Calibri"/>
                <a:sym typeface="Calibri"/>
              </a:endParaRPr>
            </a:p>
            <a:p>
              <a:pPr indent="-171450" lvl="1" marL="171450" marR="0" rtl="0" algn="l">
                <a:lnSpc>
                  <a:spcPct val="90000"/>
                </a:lnSpc>
                <a:spcBef>
                  <a:spcPts val="805"/>
                </a:spcBef>
                <a:spcAft>
                  <a:spcPts val="0"/>
                </a:spcAft>
                <a:buClr>
                  <a:srgbClr val="0C0C0C"/>
                </a:buClr>
                <a:buSzPts val="1800"/>
                <a:buFont typeface="Calibri"/>
                <a:buChar char="•"/>
              </a:pPr>
              <a:r>
                <a:rPr b="0" i="0" lang="en-US" sz="1800" u="none" cap="none" strike="noStrike">
                  <a:solidFill>
                    <a:srgbClr val="0C0C0C"/>
                  </a:solidFill>
                  <a:latin typeface="Calibri"/>
                  <a:ea typeface="Calibri"/>
                  <a:cs typeface="Calibri"/>
                  <a:sym typeface="Calibri"/>
                </a:rPr>
                <a:t>Helps us to find area under curves and volume.</a:t>
              </a:r>
              <a:endParaRPr/>
            </a:p>
            <a:p>
              <a:pPr indent="-171450" lvl="1" marL="171450" marR="0" rtl="0" algn="l">
                <a:lnSpc>
                  <a:spcPct val="90000"/>
                </a:lnSpc>
                <a:spcBef>
                  <a:spcPts val="270"/>
                </a:spcBef>
                <a:spcAft>
                  <a:spcPts val="0"/>
                </a:spcAft>
                <a:buClr>
                  <a:srgbClr val="0C0C0C"/>
                </a:buClr>
                <a:buSzPts val="1800"/>
                <a:buFont typeface="Calibri"/>
                <a:buChar char="•"/>
              </a:pPr>
              <a:r>
                <a:rPr b="0" i="0" lang="en-US" sz="1800" u="none" cap="none" strike="noStrike">
                  <a:solidFill>
                    <a:srgbClr val="0C0C0C"/>
                  </a:solidFill>
                  <a:latin typeface="Calibri"/>
                  <a:ea typeface="Calibri"/>
                  <a:cs typeface="Calibri"/>
                  <a:sym typeface="Calibri"/>
                </a:rPr>
                <a:t>Ex – Measuring the volume of a rock.</a:t>
              </a:r>
              <a:endParaRPr/>
            </a:p>
          </p:txBody>
        </p:sp>
        <p:sp>
          <p:nvSpPr>
            <p:cNvPr id="176" name="Google Shape;176;p8"/>
            <p:cNvSpPr/>
            <p:nvPr/>
          </p:nvSpPr>
          <p:spPr>
            <a:xfrm>
              <a:off x="120927" y="120927"/>
              <a:ext cx="2104097" cy="967423"/>
            </a:xfrm>
            <a:prstGeom prst="roundRect">
              <a:avLst>
                <a:gd fmla="val 10000" name="adj"/>
              </a:avLst>
            </a:prstGeom>
            <a:blipFill rotWithShape="1">
              <a:blip r:embed="rId4">
                <a:alphaModFix/>
              </a:blip>
              <a:stretch>
                <a:fillRect b="-1999" l="0" r="0" t="-1998"/>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a:off x="0" y="1330207"/>
              <a:ext cx="10520488" cy="1209279"/>
            </a:xfrm>
            <a:prstGeom prst="roundRect">
              <a:avLst>
                <a:gd fmla="val 10000" name="adj"/>
              </a:avLst>
            </a:prstGeom>
            <a:solidFill>
              <a:srgbClr val="ADBAB5"/>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txBox="1"/>
            <p:nvPr/>
          </p:nvSpPr>
          <p:spPr>
            <a:xfrm>
              <a:off x="2225025" y="1330207"/>
              <a:ext cx="8295462" cy="1209279"/>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0C0C0C"/>
                </a:buClr>
                <a:buSzPts val="2300"/>
                <a:buFont typeface="Calibri"/>
                <a:buNone/>
              </a:pPr>
              <a:r>
                <a:rPr b="1" lang="en-US" sz="2300">
                  <a:solidFill>
                    <a:srgbClr val="0C0C0C"/>
                  </a:solidFill>
                  <a:latin typeface="Calibri"/>
                  <a:ea typeface="Calibri"/>
                  <a:cs typeface="Calibri"/>
                  <a:sym typeface="Calibri"/>
                </a:rPr>
                <a:t>Motion and Velocity</a:t>
              </a:r>
              <a:endParaRPr sz="2300">
                <a:solidFill>
                  <a:srgbClr val="0C0C0C"/>
                </a:solidFill>
                <a:latin typeface="Calibri"/>
                <a:ea typeface="Calibri"/>
                <a:cs typeface="Calibri"/>
                <a:sym typeface="Calibri"/>
              </a:endParaRPr>
            </a:p>
            <a:p>
              <a:pPr indent="-171450" lvl="1" marL="171450" marR="0" rtl="0" algn="l">
                <a:lnSpc>
                  <a:spcPct val="90000"/>
                </a:lnSpc>
                <a:spcBef>
                  <a:spcPts val="805"/>
                </a:spcBef>
                <a:spcAft>
                  <a:spcPts val="0"/>
                </a:spcAft>
                <a:buClr>
                  <a:srgbClr val="0C0C0C"/>
                </a:buClr>
                <a:buSzPts val="1800"/>
                <a:buFont typeface="Calibri"/>
                <a:buChar char="•"/>
              </a:pPr>
              <a:r>
                <a:rPr b="0" i="0" lang="en-US" sz="1800" u="none" cap="none" strike="noStrike">
                  <a:solidFill>
                    <a:srgbClr val="0C0C0C"/>
                  </a:solidFill>
                  <a:latin typeface="Calibri"/>
                  <a:ea typeface="Calibri"/>
                  <a:cs typeface="Calibri"/>
                  <a:sym typeface="Calibri"/>
                </a:rPr>
                <a:t>Helps us to find displacement from velocity.</a:t>
              </a:r>
              <a:endParaRPr/>
            </a:p>
            <a:p>
              <a:pPr indent="-171450" lvl="1" marL="171450" marR="0" rtl="0" algn="l">
                <a:lnSpc>
                  <a:spcPct val="90000"/>
                </a:lnSpc>
                <a:spcBef>
                  <a:spcPts val="270"/>
                </a:spcBef>
                <a:spcAft>
                  <a:spcPts val="0"/>
                </a:spcAft>
                <a:buClr>
                  <a:srgbClr val="0C0C0C"/>
                </a:buClr>
                <a:buSzPts val="1800"/>
                <a:buFont typeface="Calibri"/>
                <a:buChar char="•"/>
              </a:pPr>
              <a:r>
                <a:rPr b="0" i="0" lang="en-US" sz="1800" u="none" cap="none" strike="noStrike">
                  <a:solidFill>
                    <a:srgbClr val="0C0C0C"/>
                  </a:solidFill>
                  <a:latin typeface="Calibri"/>
                  <a:ea typeface="Calibri"/>
                  <a:cs typeface="Calibri"/>
                  <a:sym typeface="Calibri"/>
                </a:rPr>
                <a:t>Ex – Calculating how much distance is traveled.</a:t>
              </a:r>
              <a:endParaRPr/>
            </a:p>
          </p:txBody>
        </p:sp>
        <p:sp>
          <p:nvSpPr>
            <p:cNvPr id="179" name="Google Shape;179;p8"/>
            <p:cNvSpPr/>
            <p:nvPr/>
          </p:nvSpPr>
          <p:spPr>
            <a:xfrm>
              <a:off x="120927" y="1451135"/>
              <a:ext cx="2104097" cy="967423"/>
            </a:xfrm>
            <a:prstGeom prst="roundRect">
              <a:avLst>
                <a:gd fmla="val 10000" name="adj"/>
              </a:avLst>
            </a:prstGeom>
            <a:blipFill rotWithShape="1">
              <a:blip r:embed="rId5">
                <a:alphaModFix/>
              </a:blip>
              <a:stretch>
                <a:fillRect b="-1999" l="0" r="0" t="-1998"/>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p:nvPr/>
          </p:nvSpPr>
          <p:spPr>
            <a:xfrm>
              <a:off x="0" y="2660414"/>
              <a:ext cx="10520488" cy="1209279"/>
            </a:xfrm>
            <a:prstGeom prst="roundRect">
              <a:avLst>
                <a:gd fmla="val 10000" name="adj"/>
              </a:avLst>
            </a:prstGeom>
            <a:solidFill>
              <a:srgbClr val="ADB8B3"/>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txBox="1"/>
            <p:nvPr/>
          </p:nvSpPr>
          <p:spPr>
            <a:xfrm>
              <a:off x="2225025" y="2660414"/>
              <a:ext cx="8295462" cy="1209279"/>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rgbClr val="0C0C0C"/>
                </a:buClr>
                <a:buSzPts val="2300"/>
                <a:buFont typeface="Calibri"/>
                <a:buNone/>
              </a:pPr>
              <a:r>
                <a:rPr b="1" lang="en-US" sz="2300">
                  <a:solidFill>
                    <a:srgbClr val="0C0C0C"/>
                  </a:solidFill>
                  <a:latin typeface="Calibri"/>
                  <a:ea typeface="Calibri"/>
                  <a:cs typeface="Calibri"/>
                  <a:sym typeface="Calibri"/>
                </a:rPr>
                <a:t>Work and Energy</a:t>
              </a:r>
              <a:endParaRPr/>
            </a:p>
            <a:p>
              <a:pPr indent="-171450" lvl="1" marL="171450" marR="0" rtl="0" algn="l">
                <a:lnSpc>
                  <a:spcPct val="90000"/>
                </a:lnSpc>
                <a:spcBef>
                  <a:spcPts val="805"/>
                </a:spcBef>
                <a:spcAft>
                  <a:spcPts val="0"/>
                </a:spcAft>
                <a:buClr>
                  <a:srgbClr val="0C0C0C"/>
                </a:buClr>
                <a:buSzPts val="1800"/>
                <a:buFont typeface="Calibri"/>
                <a:buChar char="•"/>
              </a:pPr>
              <a:r>
                <a:rPr b="0" i="0" lang="en-US" sz="1800" u="none" cap="none" strike="noStrike">
                  <a:solidFill>
                    <a:srgbClr val="0C0C0C"/>
                  </a:solidFill>
                  <a:latin typeface="Calibri"/>
                  <a:ea typeface="Calibri"/>
                  <a:cs typeface="Calibri"/>
                  <a:sym typeface="Calibri"/>
                </a:rPr>
                <a:t>Used to calculate how much work is done.</a:t>
              </a:r>
              <a:endParaRPr/>
            </a:p>
            <a:p>
              <a:pPr indent="-171450" lvl="1" marL="171450" marR="0" rtl="0" algn="l">
                <a:lnSpc>
                  <a:spcPct val="90000"/>
                </a:lnSpc>
                <a:spcBef>
                  <a:spcPts val="270"/>
                </a:spcBef>
                <a:spcAft>
                  <a:spcPts val="0"/>
                </a:spcAft>
                <a:buClr>
                  <a:srgbClr val="0C0C0C"/>
                </a:buClr>
                <a:buSzPts val="1800"/>
                <a:buFont typeface="Calibri"/>
                <a:buChar char="•"/>
              </a:pPr>
              <a:r>
                <a:rPr b="0" i="0" lang="en-US" sz="1800" u="none" cap="none" strike="noStrike">
                  <a:solidFill>
                    <a:srgbClr val="0C0C0C"/>
                  </a:solidFill>
                  <a:latin typeface="Calibri"/>
                  <a:ea typeface="Calibri"/>
                  <a:cs typeface="Calibri"/>
                  <a:sym typeface="Calibri"/>
                </a:rPr>
                <a:t>Ex – Lifting weight against gravity.</a:t>
              </a:r>
              <a:endParaRPr/>
            </a:p>
          </p:txBody>
        </p:sp>
        <p:sp>
          <p:nvSpPr>
            <p:cNvPr id="182" name="Google Shape;182;p8"/>
            <p:cNvSpPr/>
            <p:nvPr/>
          </p:nvSpPr>
          <p:spPr>
            <a:xfrm>
              <a:off x="120927" y="2781342"/>
              <a:ext cx="2104097" cy="967423"/>
            </a:xfrm>
            <a:prstGeom prst="roundRect">
              <a:avLst>
                <a:gd fmla="val 10000" name="adj"/>
              </a:avLst>
            </a:prstGeom>
            <a:blipFill rotWithShape="1">
              <a:blip r:embed="rId6">
                <a:alphaModFix/>
              </a:blip>
              <a:stretch>
                <a:fillRect b="-1999" l="0" r="0" t="-1998"/>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p:nvPr/>
        </p:nvSpPr>
        <p:spPr>
          <a:xfrm>
            <a:off x="2308160" y="279661"/>
            <a:ext cx="7575677" cy="868101"/>
          </a:xfrm>
          <a:prstGeom prst="rect">
            <a:avLst/>
          </a:prstGeom>
          <a:solidFill>
            <a:srgbClr val="EADA86"/>
          </a:solidFill>
          <a:ln cap="flat" cmpd="sng" w="12700">
            <a:solidFill>
              <a:srgbClr val="A18D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9"/>
          <p:cNvSpPr txBox="1"/>
          <p:nvPr/>
        </p:nvSpPr>
        <p:spPr>
          <a:xfrm>
            <a:off x="2679491" y="421323"/>
            <a:ext cx="6833013"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Applications In Economics and Finance</a:t>
            </a:r>
            <a:endParaRPr/>
          </a:p>
        </p:txBody>
      </p:sp>
      <p:grpSp>
        <p:nvGrpSpPr>
          <p:cNvPr id="189" name="Google Shape;189;p9"/>
          <p:cNvGrpSpPr/>
          <p:nvPr/>
        </p:nvGrpSpPr>
        <p:grpSpPr>
          <a:xfrm>
            <a:off x="835756" y="1601300"/>
            <a:ext cx="10520488" cy="4754353"/>
            <a:chOff x="0" y="0"/>
            <a:chExt cx="10520488" cy="4754353"/>
          </a:xfrm>
        </p:grpSpPr>
        <p:sp>
          <p:nvSpPr>
            <p:cNvPr id="190" name="Google Shape;190;p9"/>
            <p:cNvSpPr/>
            <p:nvPr/>
          </p:nvSpPr>
          <p:spPr>
            <a:xfrm>
              <a:off x="0" y="0"/>
              <a:ext cx="10520488" cy="1485735"/>
            </a:xfrm>
            <a:prstGeom prst="roundRect">
              <a:avLst>
                <a:gd fmla="val 10000" name="adj"/>
              </a:avLst>
            </a:prstGeom>
            <a:solidFill>
              <a:srgbClr val="ADBAB5"/>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txBox="1"/>
            <p:nvPr/>
          </p:nvSpPr>
          <p:spPr>
            <a:xfrm>
              <a:off x="2252671" y="0"/>
              <a:ext cx="8267816" cy="14857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C0C0C"/>
                </a:buClr>
                <a:buSzPts val="2900"/>
                <a:buFont typeface="Calibri"/>
                <a:buNone/>
              </a:pPr>
              <a:r>
                <a:rPr b="1" lang="en-US" sz="2900">
                  <a:solidFill>
                    <a:srgbClr val="0C0C0C"/>
                  </a:solidFill>
                  <a:latin typeface="Calibri"/>
                  <a:ea typeface="Calibri"/>
                  <a:cs typeface="Calibri"/>
                  <a:sym typeface="Calibri"/>
                </a:rPr>
                <a:t>Revenue and Profit</a:t>
              </a:r>
              <a:endParaRPr sz="2900">
                <a:solidFill>
                  <a:srgbClr val="0C0C0C"/>
                </a:solidFill>
                <a:latin typeface="Calibri"/>
                <a:ea typeface="Calibri"/>
                <a:cs typeface="Calibri"/>
                <a:sym typeface="Calibri"/>
              </a:endParaRPr>
            </a:p>
            <a:p>
              <a:pPr indent="-228600" lvl="1" marL="228600" marR="0" rtl="0" algn="l">
                <a:lnSpc>
                  <a:spcPct val="90000"/>
                </a:lnSpc>
                <a:spcBef>
                  <a:spcPts val="101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Applied in calculating revenue and profit functions.</a:t>
              </a:r>
              <a:endParaRPr/>
            </a:p>
            <a:p>
              <a:pPr indent="-228600" lvl="1" marL="228600" marR="0" rtl="0" algn="l">
                <a:lnSpc>
                  <a:spcPct val="90000"/>
                </a:lnSpc>
                <a:spcBef>
                  <a:spcPts val="34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Ex – Measuring the remittance.</a:t>
              </a:r>
              <a:endParaRPr/>
            </a:p>
          </p:txBody>
        </p:sp>
        <p:sp>
          <p:nvSpPr>
            <p:cNvPr id="192" name="Google Shape;192;p9"/>
            <p:cNvSpPr/>
            <p:nvPr/>
          </p:nvSpPr>
          <p:spPr>
            <a:xfrm>
              <a:off x="148573" y="148573"/>
              <a:ext cx="2104097" cy="1188588"/>
            </a:xfrm>
            <a:prstGeom prst="roundRect">
              <a:avLst>
                <a:gd fmla="val 10000" name="adj"/>
              </a:avLst>
            </a:prstGeom>
            <a:blipFill rotWithShape="1">
              <a:blip r:embed="rId3">
                <a:alphaModFix/>
              </a:blip>
              <a:stretch>
                <a:fillRect b="-8998" l="0" r="0" t="-8999"/>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p:nvPr/>
          </p:nvSpPr>
          <p:spPr>
            <a:xfrm>
              <a:off x="0" y="1634309"/>
              <a:ext cx="10520488" cy="1485735"/>
            </a:xfrm>
            <a:prstGeom prst="roundRect">
              <a:avLst>
                <a:gd fmla="val 10000" name="adj"/>
              </a:avLst>
            </a:prstGeom>
            <a:solidFill>
              <a:srgbClr val="ADBAB5"/>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
            <p:cNvSpPr txBox="1"/>
            <p:nvPr/>
          </p:nvSpPr>
          <p:spPr>
            <a:xfrm>
              <a:off x="2252671" y="1634309"/>
              <a:ext cx="8267816" cy="14857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C0C0C"/>
                </a:buClr>
                <a:buSzPts val="2900"/>
                <a:buFont typeface="Calibri"/>
                <a:buNone/>
              </a:pPr>
              <a:r>
                <a:rPr b="1" lang="en-US" sz="2900">
                  <a:solidFill>
                    <a:srgbClr val="0C0C0C"/>
                  </a:solidFill>
                  <a:latin typeface="Calibri"/>
                  <a:ea typeface="Calibri"/>
                  <a:cs typeface="Calibri"/>
                  <a:sym typeface="Calibri"/>
                </a:rPr>
                <a:t>Economics and Consumer Surplus</a:t>
              </a:r>
              <a:endParaRPr sz="2900">
                <a:solidFill>
                  <a:srgbClr val="0C0C0C"/>
                </a:solidFill>
                <a:latin typeface="Calibri"/>
                <a:ea typeface="Calibri"/>
                <a:cs typeface="Calibri"/>
                <a:sym typeface="Calibri"/>
              </a:endParaRPr>
            </a:p>
            <a:p>
              <a:pPr indent="-228600" lvl="1" marL="228600" marR="0" rtl="0" algn="l">
                <a:lnSpc>
                  <a:spcPct val="90000"/>
                </a:lnSpc>
                <a:spcBef>
                  <a:spcPts val="101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Used to calculate consumer surplus.</a:t>
              </a:r>
              <a:endParaRPr/>
            </a:p>
            <a:p>
              <a:pPr indent="-228600" lvl="1" marL="228600" marR="0" rtl="0" algn="l">
                <a:lnSpc>
                  <a:spcPct val="90000"/>
                </a:lnSpc>
                <a:spcBef>
                  <a:spcPts val="34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Ex – Keep track of supply vs demand.</a:t>
              </a:r>
              <a:endParaRPr/>
            </a:p>
          </p:txBody>
        </p:sp>
        <p:sp>
          <p:nvSpPr>
            <p:cNvPr id="195" name="Google Shape;195;p9"/>
            <p:cNvSpPr/>
            <p:nvPr/>
          </p:nvSpPr>
          <p:spPr>
            <a:xfrm>
              <a:off x="148573" y="1782882"/>
              <a:ext cx="2104097" cy="1188588"/>
            </a:xfrm>
            <a:prstGeom prst="roundRect">
              <a:avLst>
                <a:gd fmla="val 10000" name="adj"/>
              </a:avLst>
            </a:prstGeom>
            <a:blipFill rotWithShape="1">
              <a:blip r:embed="rId4">
                <a:alphaModFix/>
              </a:blip>
              <a:stretch>
                <a:fillRect b="0" l="-3999" r="-3999" t="0"/>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0" y="3268618"/>
              <a:ext cx="10520488" cy="1485735"/>
            </a:xfrm>
            <a:prstGeom prst="roundRect">
              <a:avLst>
                <a:gd fmla="val 10000" name="adj"/>
              </a:avLst>
            </a:prstGeom>
            <a:solidFill>
              <a:srgbClr val="ADB8B3"/>
            </a:solid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txBox="1"/>
            <p:nvPr/>
          </p:nvSpPr>
          <p:spPr>
            <a:xfrm>
              <a:off x="2252671" y="3268618"/>
              <a:ext cx="8267816" cy="1485735"/>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Clr>
                  <a:srgbClr val="0C0C0C"/>
                </a:buClr>
                <a:buSzPts val="2900"/>
                <a:buFont typeface="Calibri"/>
                <a:buNone/>
              </a:pPr>
              <a:r>
                <a:rPr b="1" lang="en-US" sz="2900">
                  <a:solidFill>
                    <a:srgbClr val="0C0C0C"/>
                  </a:solidFill>
                  <a:latin typeface="Calibri"/>
                  <a:ea typeface="Calibri"/>
                  <a:cs typeface="Calibri"/>
                  <a:sym typeface="Calibri"/>
                </a:rPr>
                <a:t>Finance and Compound Interest</a:t>
              </a:r>
              <a:endParaRPr/>
            </a:p>
            <a:p>
              <a:pPr indent="-228600" lvl="1" marL="228600" marR="0" rtl="0" algn="l">
                <a:lnSpc>
                  <a:spcPct val="90000"/>
                </a:lnSpc>
                <a:spcBef>
                  <a:spcPts val="101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Helps us to calculate compound interest.</a:t>
              </a:r>
              <a:endParaRPr/>
            </a:p>
            <a:p>
              <a:pPr indent="-228600" lvl="1" marL="228600" marR="0" rtl="0" algn="l">
                <a:lnSpc>
                  <a:spcPct val="90000"/>
                </a:lnSpc>
                <a:spcBef>
                  <a:spcPts val="345"/>
                </a:spcBef>
                <a:spcAft>
                  <a:spcPts val="0"/>
                </a:spcAft>
                <a:buClr>
                  <a:srgbClr val="0C0C0C"/>
                </a:buClr>
                <a:buSzPts val="2300"/>
                <a:buFont typeface="Calibri"/>
                <a:buChar char="•"/>
              </a:pPr>
              <a:r>
                <a:rPr b="0" i="0" lang="en-US" sz="2300" u="none" cap="none" strike="noStrike">
                  <a:solidFill>
                    <a:srgbClr val="0C0C0C"/>
                  </a:solidFill>
                  <a:latin typeface="Calibri"/>
                  <a:ea typeface="Calibri"/>
                  <a:cs typeface="Calibri"/>
                  <a:sym typeface="Calibri"/>
                </a:rPr>
                <a:t>Ex – Keep track of banking and investment.</a:t>
              </a:r>
              <a:endParaRPr/>
            </a:p>
          </p:txBody>
        </p:sp>
        <p:sp>
          <p:nvSpPr>
            <p:cNvPr id="198" name="Google Shape;198;p9"/>
            <p:cNvSpPr/>
            <p:nvPr/>
          </p:nvSpPr>
          <p:spPr>
            <a:xfrm>
              <a:off x="148573" y="3417191"/>
              <a:ext cx="2104097" cy="1188588"/>
            </a:xfrm>
            <a:prstGeom prst="roundRect">
              <a:avLst>
                <a:gd fmla="val 10000" name="adj"/>
              </a:avLst>
            </a:prstGeom>
            <a:blipFill rotWithShape="1">
              <a:blip r:embed="rId5">
                <a:alphaModFix/>
              </a:blip>
              <a:stretch>
                <a:fillRect b="-38997" l="0" r="0" t="-38998"/>
              </a:stretch>
            </a:blipFill>
            <a:ln cap="flat" cmpd="sng" w="12700">
              <a:solidFill>
                <a:srgbClr val="E4E5D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2023-10-29T18:26:47Z</dcterms:created>
  <dc:creator>Shejan Ahmmed</dc:creator>
</cp:coreProperties>
</file>